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2" r:id="rId3"/>
    <p:sldId id="268" r:id="rId4"/>
    <p:sldId id="269" r:id="rId5"/>
    <p:sldId id="274" r:id="rId6"/>
    <p:sldId id="270" r:id="rId7"/>
    <p:sldId id="271" r:id="rId8"/>
    <p:sldId id="273" r:id="rId9"/>
    <p:sldId id="257" r:id="rId10"/>
    <p:sldId id="263" r:id="rId11"/>
    <p:sldId id="262" r:id="rId12"/>
    <p:sldId id="259" r:id="rId13"/>
    <p:sldId id="260" r:id="rId14"/>
    <p:sldId id="261" r:id="rId15"/>
    <p:sldId id="258" r:id="rId16"/>
    <p:sldId id="264" r:id="rId17"/>
    <p:sldId id="275" r:id="rId18"/>
    <p:sldId id="265" r:id="rId19"/>
    <p:sldId id="266" r:id="rId20"/>
    <p:sldId id="276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-644003" y="1002949"/>
            <a:ext cx="9600433" cy="1646302"/>
          </a:xfrm>
        </p:spPr>
        <p:txBody>
          <a:bodyPr/>
          <a:lstStyle/>
          <a:p>
            <a:r>
              <a:rPr lang="pt-BR" sz="5700" b="1" dirty="0" smtClean="0"/>
              <a:t>Ouvidoria Geral </a:t>
            </a:r>
            <a:br>
              <a:rPr lang="pt-BR" sz="5700" b="1" dirty="0" smtClean="0"/>
            </a:br>
            <a:r>
              <a:rPr lang="pt-BR" sz="5700" b="1" dirty="0" smtClean="0"/>
              <a:t>de Belford Roxo</a:t>
            </a:r>
            <a:endParaRPr lang="pt-BR" sz="5700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76518" y="3112060"/>
            <a:ext cx="8479912" cy="1730396"/>
          </a:xfrm>
        </p:spPr>
        <p:txBody>
          <a:bodyPr>
            <a:normAutofit/>
          </a:bodyPr>
          <a:lstStyle/>
          <a:p>
            <a:r>
              <a:rPr lang="pt-BR" sz="2800" dirty="0" smtClean="0"/>
              <a:t>Ouvidor </a:t>
            </a:r>
            <a:r>
              <a:rPr lang="pt-BR" sz="2800" dirty="0" smtClean="0"/>
              <a:t>Geral Igo Menezes</a:t>
            </a:r>
            <a:endParaRPr lang="pt-BR" sz="2800" dirty="0"/>
          </a:p>
        </p:txBody>
      </p:sp>
      <p:pic>
        <p:nvPicPr>
          <p:cNvPr id="1026" name="Picture 2" descr="C:\Users\MR2020\Desktop\Logo PNG Ouvid_Prancheta 1 cópia 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686" y="4423995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R2020\Desktop\Logo png igo-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431" y="4536831"/>
            <a:ext cx="2690999" cy="232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166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Legislação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pt-BR" sz="3600" dirty="0" smtClean="0"/>
              <a:t>Lei municipal nº 1.573 de 28 de fevereiro de 2018. Dispõe sobre a instituição do projeto Ouvidor Mirim e dá outras providências. 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3892748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Objetivo geral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pt-BR" sz="3200" dirty="0" smtClean="0"/>
              <a:t>Dar </a:t>
            </a:r>
            <a:r>
              <a:rPr lang="pt-BR" sz="3200" dirty="0"/>
              <a:t>início a um processo de conscientização e participação dos estudantes na vida de suas comunidades, para torná-los mais preparados e comprometidos com o futuro da cidade.</a:t>
            </a:r>
          </a:p>
        </p:txBody>
      </p:sp>
    </p:spTree>
    <p:extLst>
      <p:ext uri="{BB962C8B-B14F-4D97-AF65-F5344CB8AC3E}">
        <p14:creationId xmlns:p14="http://schemas.microsoft.com/office/powerpoint/2010/main" val="3559202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5833" y="-124309"/>
            <a:ext cx="3854528" cy="1278466"/>
          </a:xfrm>
        </p:spPr>
        <p:txBody>
          <a:bodyPr>
            <a:normAutofit/>
          </a:bodyPr>
          <a:lstStyle/>
          <a:p>
            <a:r>
              <a:rPr lang="pt-BR" sz="3200" dirty="0" smtClean="0"/>
              <a:t>Como funciona?</a:t>
            </a: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58960" y="1154157"/>
            <a:ext cx="4513541" cy="5526437"/>
          </a:xfrm>
        </p:spPr>
        <p:txBody>
          <a:bodyPr>
            <a:normAutofit/>
          </a:bodyPr>
          <a:lstStyle/>
          <a:p>
            <a:pPr algn="just"/>
            <a:r>
              <a:rPr lang="pt-BR" sz="2200" dirty="0" smtClean="0"/>
              <a:t>A equipe da Ouvidoria se dirige às escolas da rede municipal, apresenta o projeto e seus objetivos aos alunos e à direção - com prévia autorização da Secretaria de Educação - e marca a eleição naquela unidade. A inscrição dos alunos interessados em se candidatar é realizada e eles passam a fazer campanha entre seus colegas e funcionários da escola. 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883" y="1506990"/>
            <a:ext cx="3854528" cy="385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0015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4" y="-124309"/>
            <a:ext cx="3854528" cy="1278466"/>
          </a:xfrm>
        </p:spPr>
        <p:txBody>
          <a:bodyPr/>
          <a:lstStyle/>
          <a:p>
            <a:r>
              <a:rPr lang="pt-BR" sz="3200" dirty="0" smtClean="0"/>
              <a:t>Eleição</a:t>
            </a:r>
            <a:endParaRPr lang="pt-BR" sz="32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0461" y="1154157"/>
            <a:ext cx="4513541" cy="5526437"/>
          </a:xfrm>
        </p:spPr>
        <p:txBody>
          <a:bodyPr>
            <a:normAutofit/>
          </a:bodyPr>
          <a:lstStyle/>
          <a:p>
            <a:pPr algn="just"/>
            <a:r>
              <a:rPr lang="pt-BR" sz="2400" dirty="0" smtClean="0"/>
              <a:t>Quando a equipe retorna para realizar a eleição, todos os alunos das séries envolvidas e funcionários da unidade escolar podem votar para escolher aqueles que acreditam ser os melhores candidatos para representar a instituição junto à Ouvidoria. Os três mais votados se tornam o titular e suplentes. </a:t>
            </a:r>
            <a:endParaRPr lang="pt-BR" sz="2400" u="sng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01" y="1468192"/>
            <a:ext cx="4055060" cy="4055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2609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4" y="1092400"/>
            <a:ext cx="3854528" cy="1278466"/>
          </a:xfrm>
        </p:spPr>
        <p:txBody>
          <a:bodyPr>
            <a:normAutofit/>
          </a:bodyPr>
          <a:lstStyle/>
          <a:p>
            <a:r>
              <a:rPr lang="pt-BR" sz="4400" dirty="0" smtClean="0"/>
              <a:t>Posse</a:t>
            </a:r>
            <a:endParaRPr lang="pt-BR" sz="4400" dirty="0"/>
          </a:p>
        </p:txBody>
      </p:sp>
      <p:pic>
        <p:nvPicPr>
          <p:cNvPr id="5" name="Espaço Reservado para Conteúd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795" y="368091"/>
            <a:ext cx="3636112" cy="2727084"/>
          </a:xfrm>
        </p:spPr>
      </p:pic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77333" y="2777069"/>
            <a:ext cx="3971939" cy="2584449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pt-BR" sz="3200" dirty="0"/>
              <a:t>Os pais e responsáveis dos eleitos são comunicados e convidados a comparecer a uma cerimônia especial de posse para o novos Ouvidores Mirins. </a:t>
            </a:r>
          </a:p>
          <a:p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795" y="3451537"/>
            <a:ext cx="3636112" cy="2727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0679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Ouvidor Mirim em Belford Roxo</a:t>
            </a:r>
            <a:endParaRPr lang="pt-BR" dirty="0"/>
          </a:p>
        </p:txBody>
      </p:sp>
      <p:pic>
        <p:nvPicPr>
          <p:cNvPr id="5" name="Espaço Reservado para Conteúdo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63" y="2160589"/>
            <a:ext cx="4679154" cy="3509365"/>
          </a:xfrm>
        </p:spPr>
      </p:pic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347547" y="2160589"/>
            <a:ext cx="4184034" cy="3880773"/>
          </a:xfrm>
        </p:spPr>
        <p:txBody>
          <a:bodyPr>
            <a:normAutofit/>
          </a:bodyPr>
          <a:lstStyle/>
          <a:p>
            <a:pPr algn="just"/>
            <a:r>
              <a:rPr lang="pt-BR" sz="2400" dirty="0" smtClean="0"/>
              <a:t>O projeto foi iniciado em Belford Roxo em março de 2018, e a participação e interesse dos estudantes foi muito satisfatória. Logo no primeiro ciclo, 15 </a:t>
            </a:r>
            <a:r>
              <a:rPr lang="pt-BR" sz="2400" dirty="0"/>
              <a:t>mil </a:t>
            </a:r>
            <a:r>
              <a:rPr lang="pt-BR" sz="2400" dirty="0" smtClean="0"/>
              <a:t>alunos participaram</a:t>
            </a:r>
            <a:r>
              <a:rPr lang="pt-BR" sz="2400" dirty="0"/>
              <a:t>, mais de 100 se </a:t>
            </a:r>
            <a:r>
              <a:rPr lang="pt-BR" sz="2400" dirty="0" smtClean="0"/>
              <a:t>candidataram e 70 </a:t>
            </a:r>
            <a:r>
              <a:rPr lang="pt-BR" sz="2400" dirty="0"/>
              <a:t>se </a:t>
            </a:r>
            <a:r>
              <a:rPr lang="pt-BR" sz="2400" dirty="0" smtClean="0"/>
              <a:t>elegeram. 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11758606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4" y="-393204"/>
            <a:ext cx="3854528" cy="1278466"/>
          </a:xfrm>
        </p:spPr>
        <p:txBody>
          <a:bodyPr/>
          <a:lstStyle/>
          <a:p>
            <a:r>
              <a:rPr lang="pt-BR" sz="3300" dirty="0" smtClean="0"/>
              <a:t>Mandato</a:t>
            </a:r>
            <a:endParaRPr lang="pt-BR" sz="33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0461" y="2060389"/>
            <a:ext cx="4782784" cy="5526437"/>
          </a:xfrm>
        </p:spPr>
        <p:txBody>
          <a:bodyPr>
            <a:normAutofit/>
          </a:bodyPr>
          <a:lstStyle/>
          <a:p>
            <a:pPr algn="just"/>
            <a:r>
              <a:rPr lang="pt-BR" sz="2400" dirty="0" smtClean="0"/>
              <a:t>Durante o mandato de um ano, os Ouvidores Mirins mantém constante contato com a Ouvidoria para o recolhimento das demandas. Eles também participam de atividades especiais, como visitas e palestras. </a:t>
            </a:r>
            <a:endParaRPr lang="pt-BR" sz="2400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1212091"/>
            <a:ext cx="3598452" cy="2395219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3934139"/>
            <a:ext cx="3598452" cy="239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914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1194" y="263618"/>
            <a:ext cx="5182029" cy="1278466"/>
          </a:xfrm>
        </p:spPr>
        <p:txBody>
          <a:bodyPr/>
          <a:lstStyle/>
          <a:p>
            <a:r>
              <a:rPr lang="pt-BR" sz="3300" dirty="0" smtClean="0"/>
              <a:t>Bate papo nas escolas</a:t>
            </a:r>
            <a:endParaRPr lang="pt-BR" sz="33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961194" y="2047510"/>
            <a:ext cx="4782784" cy="5526437"/>
          </a:xfrm>
        </p:spPr>
        <p:txBody>
          <a:bodyPr>
            <a:normAutofit/>
          </a:bodyPr>
          <a:lstStyle/>
          <a:p>
            <a:pPr algn="just"/>
            <a:r>
              <a:rPr lang="pt-BR" sz="2400" dirty="0" smtClean="0"/>
              <a:t>Organizamos visitas às escolas para conversar com os alunos. Os bate papos são mediados pelos Ouvidores Mirins eleitos. Os assuntos variam entre as questões do bairro e da cidade e o que eles esperam e sonham para o seu próprio futuro e o do Brasil. </a:t>
            </a:r>
            <a:endParaRPr lang="pt-BR" sz="2400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223" y="651797"/>
            <a:ext cx="3235005" cy="2426254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223" y="3271069"/>
            <a:ext cx="3235005" cy="242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2220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677334" y="790266"/>
            <a:ext cx="3854528" cy="1278466"/>
          </a:xfrm>
        </p:spPr>
        <p:txBody>
          <a:bodyPr/>
          <a:lstStyle/>
          <a:p>
            <a:r>
              <a:rPr lang="pt-BR" sz="3200" dirty="0" smtClean="0"/>
              <a:t>Parceiros</a:t>
            </a:r>
            <a:endParaRPr lang="pt-BR" sz="3200" dirty="0"/>
          </a:p>
        </p:txBody>
      </p:sp>
      <p:pic>
        <p:nvPicPr>
          <p:cNvPr id="8" name="Espaço Reservado para Conteúdo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913" y="1585714"/>
            <a:ext cx="4513262" cy="3384946"/>
          </a:xfrm>
        </p:spPr>
      </p:pic>
      <p:sp>
        <p:nvSpPr>
          <p:cNvPr id="7" name="Espaço Reservado para Texto 6"/>
          <p:cNvSpPr>
            <a:spLocks noGrp="1"/>
          </p:cNvSpPr>
          <p:nvPr>
            <p:ph type="body" sz="half" idx="2"/>
          </p:nvPr>
        </p:nvSpPr>
        <p:spPr>
          <a:xfrm>
            <a:off x="677334" y="2386211"/>
            <a:ext cx="3854528" cy="258444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/>
              <a:t>Ministério Público do Rio de Janeiro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/>
              <a:t>Tribunal Regional do Trabalho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/>
              <a:t>Secretaria Estadual de Educação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30549610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Facebook Watc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4609" y="746975"/>
            <a:ext cx="9020935" cy="507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29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7334" y="673994"/>
            <a:ext cx="8596668" cy="1320800"/>
          </a:xfrm>
        </p:spPr>
        <p:txBody>
          <a:bodyPr/>
          <a:lstStyle/>
          <a:p>
            <a:r>
              <a:rPr lang="pt-BR" dirty="0" smtClean="0"/>
              <a:t>Sobre a Ouvidoria Geral de Belford Roxo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77334" y="2160589"/>
            <a:ext cx="9381066" cy="3880773"/>
          </a:xfrm>
        </p:spPr>
        <p:txBody>
          <a:bodyPr>
            <a:normAutofit/>
          </a:bodyPr>
          <a:lstStyle/>
          <a:p>
            <a:r>
              <a:rPr lang="pt-BR" sz="3200" dirty="0"/>
              <a:t>A Ouvidoria representa um canal de participação, onde o cidadão pode fazer sugestões, reclamações, elogios e solicitações. É </a:t>
            </a:r>
            <a:r>
              <a:rPr lang="pt-BR" sz="3200" dirty="0" smtClean="0"/>
              <a:t>uma ferramenta de relacionamento </a:t>
            </a:r>
            <a:r>
              <a:rPr lang="pt-BR" sz="3200" dirty="0"/>
              <a:t>entre a Prefeitura e a população. </a:t>
            </a:r>
            <a:r>
              <a:rPr lang="pt-BR" sz="3200" dirty="0" smtClean="0"/>
              <a:t>A Ouvidoria atua </a:t>
            </a:r>
            <a:r>
              <a:rPr lang="pt-BR" sz="3200" dirty="0"/>
              <a:t>como mediadora, facilitando o acesso </a:t>
            </a:r>
            <a:r>
              <a:rPr lang="pt-BR" sz="3200" dirty="0" smtClean="0"/>
              <a:t>do cidadão </a:t>
            </a:r>
            <a:r>
              <a:rPr lang="pt-BR" sz="3200" dirty="0"/>
              <a:t>ao governo.</a:t>
            </a:r>
          </a:p>
        </p:txBody>
      </p:sp>
    </p:spTree>
    <p:extLst>
      <p:ext uri="{BB962C8B-B14F-4D97-AF65-F5344CB8AC3E}">
        <p14:creationId xmlns:p14="http://schemas.microsoft.com/office/powerpoint/2010/main" val="18857101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025062" y="777387"/>
            <a:ext cx="7771207" cy="1278466"/>
          </a:xfrm>
        </p:spPr>
        <p:txBody>
          <a:bodyPr>
            <a:normAutofit/>
          </a:bodyPr>
          <a:lstStyle/>
          <a:p>
            <a:pPr algn="r"/>
            <a:r>
              <a:rPr lang="pt-BR" sz="3200" dirty="0" smtClean="0"/>
              <a:t>Igo Menezes </a:t>
            </a:r>
            <a:br>
              <a:rPr lang="pt-BR" sz="3200" dirty="0" smtClean="0"/>
            </a:br>
            <a:r>
              <a:rPr lang="pt-BR" sz="3200" dirty="0" smtClean="0"/>
              <a:t>Ouvidor Geral de Belford Roxo</a:t>
            </a:r>
            <a:endParaRPr lang="pt-BR" sz="3200" dirty="0"/>
          </a:p>
        </p:txBody>
      </p:sp>
      <p:sp>
        <p:nvSpPr>
          <p:cNvPr id="7" name="Espaço Reservado para Texto 6"/>
          <p:cNvSpPr>
            <a:spLocks noGrp="1"/>
          </p:cNvSpPr>
          <p:nvPr>
            <p:ph type="body" sz="half" idx="2"/>
          </p:nvPr>
        </p:nvSpPr>
        <p:spPr>
          <a:xfrm>
            <a:off x="4082603" y="2772576"/>
            <a:ext cx="4713666" cy="2584449"/>
          </a:xfrm>
        </p:spPr>
        <p:txBody>
          <a:bodyPr>
            <a:normAutofit/>
          </a:bodyPr>
          <a:lstStyle/>
          <a:p>
            <a:pPr algn="r"/>
            <a:r>
              <a:rPr lang="pt-BR" sz="2000" dirty="0" smtClean="0"/>
              <a:t>Contatos</a:t>
            </a: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pt-BR" sz="2000" dirty="0" smtClean="0"/>
              <a:t>E-mail: igomenezes.ctb@gmail.com</a:t>
            </a:r>
          </a:p>
          <a:p>
            <a:pPr marL="285750" indent="-285750" algn="r">
              <a:buFont typeface="Arial" panose="020B0604020202020204" pitchFamily="34" charset="0"/>
              <a:buChar char="•"/>
            </a:pPr>
            <a:r>
              <a:rPr lang="pt-BR" sz="2000" dirty="0" smtClean="0"/>
              <a:t>Telefone: (21) 97135-0440 </a:t>
            </a:r>
          </a:p>
        </p:txBody>
      </p:sp>
      <p:pic>
        <p:nvPicPr>
          <p:cNvPr id="6" name="Picture 2" descr="C:\Users\MR2020\Desktop\Logo PNG Ouvid_Prancheta 1 cópia 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541" y="4372479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MR2020\Desktop\Logo png igo-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505" y="4536832"/>
            <a:ext cx="2690999" cy="232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803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Mais sobre a Ouvidoria Geral de Belford Roxo</a:t>
            </a:r>
            <a:endParaRPr lang="pt-BR" dirty="0"/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269" y="2424906"/>
            <a:ext cx="8191500" cy="3352800"/>
          </a:xfrm>
        </p:spPr>
      </p:pic>
    </p:spTree>
    <p:extLst>
      <p:ext uri="{BB962C8B-B14F-4D97-AF65-F5344CB8AC3E}">
        <p14:creationId xmlns:p14="http://schemas.microsoft.com/office/powerpoint/2010/main" val="532101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Ouvidoria Itinerante	</a:t>
            </a:r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677334" y="2160589"/>
            <a:ext cx="3740120" cy="36477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2000" dirty="0" smtClean="0"/>
              <a:t>A equipe percorre os bairros em uma Kombi, levando uma tenda e oferecendo o atendimento da Ouvidoria diretamente aos moradores. A população pode registrar as demandas tal qual poderia fazer pessoalmente na Ouvidoria ou por telefone.</a:t>
            </a:r>
            <a:endParaRPr lang="pt-BR" sz="2000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083" y="781755"/>
            <a:ext cx="3627550" cy="2527479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860" y="3481389"/>
            <a:ext cx="1824377" cy="2432503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625" y="3481389"/>
            <a:ext cx="1824377" cy="2432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958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Ouvidoria na sua porta		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77334" y="2160589"/>
            <a:ext cx="5040886" cy="3880773"/>
          </a:xfrm>
        </p:spPr>
        <p:txBody>
          <a:bodyPr>
            <a:normAutofit/>
          </a:bodyPr>
          <a:lstStyle/>
          <a:p>
            <a:r>
              <a:rPr lang="pt-BR" sz="2000" dirty="0" smtClean="0"/>
              <a:t>São feitas visitas de campo para conferir de perto as demandas registradas pela população, conversar com os moradores locais e buscar formas de resolver as questões da melhor maneira possível. Quando uma solicitação vai ser atendida, a equipe também pode acompanhar para verificar se o atendimento será feito da forma esperada. </a:t>
            </a:r>
            <a:endParaRPr lang="pt-BR" sz="20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303" y="3711578"/>
            <a:ext cx="3185373" cy="238903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977" y="963327"/>
            <a:ext cx="3192699" cy="239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331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Atendimento pelo WhatsApp e </a:t>
            </a:r>
            <a:r>
              <a:rPr lang="pt-BR" dirty="0" err="1" smtClean="0"/>
              <a:t>Call</a:t>
            </a:r>
            <a:r>
              <a:rPr lang="pt-BR" dirty="0" smtClean="0"/>
              <a:t> Center	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77334" y="2559834"/>
            <a:ext cx="8596668" cy="3880773"/>
          </a:xfrm>
        </p:spPr>
        <p:txBody>
          <a:bodyPr>
            <a:noAutofit/>
          </a:bodyPr>
          <a:lstStyle/>
          <a:p>
            <a:r>
              <a:rPr lang="pt-BR" sz="2800" dirty="0" smtClean="0"/>
              <a:t>Aprimoramos nossos canais de comunicação para que o diálogo com a população seja fácil, fluido e eficiente. Além de implantar o atendimento pelo WhatsApp, que faz bastante sucesso, ainda melhoramos o </a:t>
            </a:r>
            <a:r>
              <a:rPr lang="pt-BR" sz="2800" dirty="0" err="1" smtClean="0"/>
              <a:t>call</a:t>
            </a:r>
            <a:r>
              <a:rPr lang="pt-BR" sz="2800" dirty="0" smtClean="0"/>
              <a:t> center para que as demandas e suas respostas sejam registradas e enviadas de forma cada vez mais rápida.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907259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Atendimento em LIBRAS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77334" y="1930400"/>
            <a:ext cx="5169674" cy="3880773"/>
          </a:xfrm>
        </p:spPr>
        <p:txBody>
          <a:bodyPr>
            <a:noAutofit/>
          </a:bodyPr>
          <a:lstStyle/>
          <a:p>
            <a:r>
              <a:rPr lang="pt-BR" dirty="0"/>
              <a:t>A utilização da linguagem de sinais se iniciou na Ouvidoria </a:t>
            </a:r>
            <a:r>
              <a:rPr lang="pt-BR" dirty="0" smtClean="0"/>
              <a:t>em 2017</a:t>
            </a:r>
            <a:r>
              <a:rPr lang="pt-BR" dirty="0"/>
              <a:t>. É uma iniciativa que se </a:t>
            </a:r>
            <a:r>
              <a:rPr lang="pt-BR" dirty="0" smtClean="0"/>
              <a:t>concretizou com </a:t>
            </a:r>
            <a:r>
              <a:rPr lang="pt-BR" dirty="0"/>
              <a:t>a contratação de servidora capacitada que logo se incluiu ao quadro </a:t>
            </a:r>
            <a:r>
              <a:rPr lang="pt-BR" dirty="0" smtClean="0"/>
              <a:t>de atendentes </a:t>
            </a:r>
            <a:r>
              <a:rPr lang="pt-BR" dirty="0"/>
              <a:t>presenciais na sede administrativa da Ouvidoria, considerando </a:t>
            </a:r>
            <a:r>
              <a:rPr lang="pt-BR" dirty="0" smtClean="0"/>
              <a:t>que, sempre </a:t>
            </a:r>
            <a:r>
              <a:rPr lang="pt-BR" dirty="0"/>
              <a:t>que solicitada, acompanha as investidas das Ouvidorias </a:t>
            </a:r>
            <a:r>
              <a:rPr lang="pt-BR" dirty="0" smtClean="0"/>
              <a:t>Itinerantes. Essa </a:t>
            </a:r>
            <a:r>
              <a:rPr lang="pt-BR" dirty="0"/>
              <a:t>iniciativa busca transformar o poder </a:t>
            </a:r>
            <a:r>
              <a:rPr lang="pt-BR" dirty="0" smtClean="0"/>
              <a:t>público  municipal </a:t>
            </a:r>
            <a:r>
              <a:rPr lang="pt-BR" dirty="0"/>
              <a:t>através da disponibilização de um atendimento adequada e </a:t>
            </a:r>
            <a:r>
              <a:rPr lang="pt-BR" dirty="0" smtClean="0"/>
              <a:t>inclusivo. Nos </a:t>
            </a:r>
            <a:r>
              <a:rPr lang="pt-BR" dirty="0"/>
              <a:t>orgulhamos muito de ter já ter realizado </a:t>
            </a:r>
            <a:r>
              <a:rPr lang="pt-BR" dirty="0" smtClean="0"/>
              <a:t>mais de 15 </a:t>
            </a:r>
            <a:r>
              <a:rPr lang="pt-BR" dirty="0"/>
              <a:t>atendimentos </a:t>
            </a:r>
            <a:r>
              <a:rPr lang="pt-BR" dirty="0" smtClean="0"/>
              <a:t>à portadores </a:t>
            </a:r>
            <a:r>
              <a:rPr lang="pt-BR" dirty="0"/>
              <a:t>de deficiência auditiva e ter contribuído para a valorização </a:t>
            </a:r>
            <a:r>
              <a:rPr lang="pt-BR" dirty="0" smtClean="0"/>
              <a:t>dessas pessoas </a:t>
            </a:r>
            <a:r>
              <a:rPr lang="pt-BR" dirty="0"/>
              <a:t>como cidadãos</a:t>
            </a:r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920" y="2100780"/>
            <a:ext cx="3536324" cy="3540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845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331221" y="926123"/>
            <a:ext cx="7766936" cy="1646302"/>
          </a:xfrm>
        </p:spPr>
        <p:txBody>
          <a:bodyPr/>
          <a:lstStyle/>
          <a:p>
            <a:r>
              <a:rPr lang="pt-BR" sz="5700" b="1" dirty="0" smtClean="0"/>
              <a:t>Projeto Ouvidor Mirim</a:t>
            </a:r>
            <a:endParaRPr lang="pt-BR" sz="5700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250951" y="2875199"/>
            <a:ext cx="7766936" cy="1096899"/>
          </a:xfrm>
        </p:spPr>
        <p:txBody>
          <a:bodyPr/>
          <a:lstStyle/>
          <a:p>
            <a:r>
              <a:rPr lang="pt-BR" dirty="0" smtClean="0"/>
              <a:t>Ouvidoria Geral de Belford Roxo</a:t>
            </a:r>
          </a:p>
          <a:p>
            <a:r>
              <a:rPr lang="pt-BR" dirty="0" smtClean="0"/>
              <a:t>Ouvidor Geral Igo Menezes</a:t>
            </a:r>
            <a:endParaRPr lang="pt-BR" dirty="0"/>
          </a:p>
        </p:txBody>
      </p:sp>
      <p:pic>
        <p:nvPicPr>
          <p:cNvPr id="1026" name="Picture 2" descr="C:\Users\MR2020\Desktop\Logo PNG Ouvid_Prancheta 1 cópia 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686" y="4423995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R2020\Desktop\Logo png igo-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431" y="4536831"/>
            <a:ext cx="2690999" cy="232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808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 que é o Ouvidor Mirim?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pt-BR" sz="2800" dirty="0"/>
              <a:t>O projeto tem por objetivo a participação dos alunos </a:t>
            </a:r>
            <a:r>
              <a:rPr lang="pt-BR" sz="2800" dirty="0" smtClean="0"/>
              <a:t>da rede municipal nas </a:t>
            </a:r>
            <a:r>
              <a:rPr lang="pt-BR" sz="2800" dirty="0"/>
              <a:t>questões que envolvem o entorno </a:t>
            </a:r>
            <a:r>
              <a:rPr lang="pt-BR" sz="2800" dirty="0" smtClean="0"/>
              <a:t>da sua unidade escolar. São estudantes do 5º ao 9º ano, que são responsáveis </a:t>
            </a:r>
            <a:r>
              <a:rPr lang="pt-BR" sz="2800" dirty="0"/>
              <a:t>por </a:t>
            </a:r>
            <a:r>
              <a:rPr lang="pt-BR" sz="2800" dirty="0" smtClean="0"/>
              <a:t>recolher </a:t>
            </a:r>
            <a:r>
              <a:rPr lang="pt-BR" sz="2800" dirty="0"/>
              <a:t>as demandas das redondezas do </a:t>
            </a:r>
            <a:r>
              <a:rPr lang="pt-BR" sz="2800" dirty="0" smtClean="0"/>
              <a:t>colégio e relatar </a:t>
            </a:r>
            <a:r>
              <a:rPr lang="pt-BR" sz="2800" dirty="0"/>
              <a:t>para a Ouvidoria Geral do município durante o período de </a:t>
            </a:r>
            <a:r>
              <a:rPr lang="pt-BR" sz="2800" dirty="0" smtClean="0"/>
              <a:t>um </a:t>
            </a:r>
            <a:r>
              <a:rPr lang="pt-BR" sz="2800" dirty="0"/>
              <a:t>ano, </a:t>
            </a:r>
            <a:r>
              <a:rPr lang="pt-BR" sz="2800" dirty="0" smtClean="0"/>
              <a:t>tempo que dura o </a:t>
            </a:r>
            <a:r>
              <a:rPr lang="pt-BR" sz="2800" dirty="0"/>
              <a:t>exercício de seu mandato.</a:t>
            </a:r>
          </a:p>
        </p:txBody>
      </p:sp>
    </p:spTree>
    <p:extLst>
      <p:ext uri="{BB962C8B-B14F-4D97-AF65-F5344CB8AC3E}">
        <p14:creationId xmlns:p14="http://schemas.microsoft.com/office/powerpoint/2010/main" val="173432977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do">
  <a:themeElements>
    <a:clrScheme name="Laranja Vermelho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315</TotalTime>
  <Words>777</Words>
  <Application>Microsoft Office PowerPoint</Application>
  <PresentationFormat>Widescreen</PresentationFormat>
  <Paragraphs>42</Paragraphs>
  <Slides>20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20</vt:i4>
      </vt:variant>
    </vt:vector>
  </HeadingPairs>
  <TitlesOfParts>
    <vt:vector size="24" baseType="lpstr">
      <vt:lpstr>Arial</vt:lpstr>
      <vt:lpstr>Trebuchet MS</vt:lpstr>
      <vt:lpstr>Wingdings 3</vt:lpstr>
      <vt:lpstr>Facetado</vt:lpstr>
      <vt:lpstr>Ouvidoria Geral  de Belford Roxo</vt:lpstr>
      <vt:lpstr>Sobre a Ouvidoria Geral de Belford Roxo</vt:lpstr>
      <vt:lpstr>Mais sobre a Ouvidoria Geral de Belford Roxo</vt:lpstr>
      <vt:lpstr>Ouvidoria Itinerante </vt:lpstr>
      <vt:lpstr>Ouvidoria na sua porta  </vt:lpstr>
      <vt:lpstr>Atendimento pelo WhatsApp e Call Center </vt:lpstr>
      <vt:lpstr>Atendimento em LIBRAS</vt:lpstr>
      <vt:lpstr>Projeto Ouvidor Mirim</vt:lpstr>
      <vt:lpstr>O que é o Ouvidor Mirim?</vt:lpstr>
      <vt:lpstr>Legislação</vt:lpstr>
      <vt:lpstr>Objetivo geral</vt:lpstr>
      <vt:lpstr>Como funciona?</vt:lpstr>
      <vt:lpstr>Eleição</vt:lpstr>
      <vt:lpstr>Posse</vt:lpstr>
      <vt:lpstr>Ouvidor Mirim em Belford Roxo</vt:lpstr>
      <vt:lpstr>Mandato</vt:lpstr>
      <vt:lpstr>Bate papo nas escolas</vt:lpstr>
      <vt:lpstr>Parceiros</vt:lpstr>
      <vt:lpstr>Apresentação do PowerPoint</vt:lpstr>
      <vt:lpstr>Igo Menezes  Ouvidor Geral de Belford Roxo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Projeto Ouvidor Mirim</dc:title>
  <dc:creator>Usuario</dc:creator>
  <cp:lastModifiedBy>Usuario</cp:lastModifiedBy>
  <cp:revision>26</cp:revision>
  <dcterms:created xsi:type="dcterms:W3CDTF">2019-10-07T02:40:57Z</dcterms:created>
  <dcterms:modified xsi:type="dcterms:W3CDTF">2019-11-13T02:47:01Z</dcterms:modified>
</cp:coreProperties>
</file>