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</p:sldIdLst>
  <p:sldSz cx="9753600" cy="73152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0" d="100"/>
          <a:sy n="60" d="100"/>
        </p:scale>
        <p:origin x="-1013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Ouvidor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Personalizar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Ouvidoria</dc:title>
  <dc:creator>Marcia Regina Pimentel</dc:creator>
  <cp:lastModifiedBy>mpimentel</cp:lastModifiedBy>
  <cp:revision>6</cp:revision>
  <dcterms:created xsi:type="dcterms:W3CDTF">2006-08-16T00:00:00Z</dcterms:created>
  <dcterms:modified xsi:type="dcterms:W3CDTF">2019-11-12T20:06:30Z</dcterms:modified>
  <dc:identifier>DADqi9nWixM</dc:identifier>
</cp:coreProperties>
</file>