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3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theme/theme4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theme/theme5.xml" ContentType="application/vnd.openxmlformats-officedocument.theme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theme/theme6.xml" ContentType="application/vnd.openxmlformats-officedocument.theme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theme/theme7.xml" ContentType="application/vnd.openxmlformats-officedocument.theme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99" r:id="rId2"/>
    <p:sldMasterId id="2147483812" r:id="rId3"/>
    <p:sldMasterId id="2147483878" r:id="rId4"/>
    <p:sldMasterId id="2147483948" r:id="rId5"/>
    <p:sldMasterId id="2147484015" r:id="rId6"/>
    <p:sldMasterId id="2147484082" r:id="rId7"/>
    <p:sldMasterId id="2147484094" r:id="rId8"/>
  </p:sldMasterIdLst>
  <p:notesMasterIdLst>
    <p:notesMasterId r:id="rId23"/>
  </p:notesMasterIdLst>
  <p:sldIdLst>
    <p:sldId id="257" r:id="rId9"/>
    <p:sldId id="295" r:id="rId10"/>
    <p:sldId id="291" r:id="rId11"/>
    <p:sldId id="292" r:id="rId12"/>
    <p:sldId id="298" r:id="rId13"/>
    <p:sldId id="297" r:id="rId14"/>
    <p:sldId id="294" r:id="rId15"/>
    <p:sldId id="296" r:id="rId16"/>
    <p:sldId id="299" r:id="rId17"/>
    <p:sldId id="300" r:id="rId18"/>
    <p:sldId id="301" r:id="rId19"/>
    <p:sldId id="302" r:id="rId20"/>
    <p:sldId id="303" r:id="rId21"/>
    <p:sldId id="304" r:id="rId2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B400"/>
    <a:srgbClr val="004165"/>
    <a:srgbClr val="7D9AAA"/>
    <a:srgbClr val="BCBD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65" d="100"/>
          <a:sy n="65" d="100"/>
        </p:scale>
        <p:origin x="6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pt-BR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81269A-151A-48C4-9858-AFEC5468B35E}" type="datetimeFigureOut">
              <a:rPr lang="pt-BR" smtClean="0"/>
              <a:t>12/11/2019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6401D6-8851-4DB0-ACDB-69CBABB6500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2130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710B7-0122-4715-A8A3-72DA19C00E0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12/11/2019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2AA39-96D9-4236-BF27-5F4B6243D7ED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524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710B7-0122-4715-A8A3-72DA19C00E0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12/11/2019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2AA39-96D9-4236-BF27-5F4B6243D7ED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88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055538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5304005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7378965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055889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581391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03370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0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23386593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6662539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660418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409798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42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710B7-0122-4715-A8A3-72DA19C00E0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12/11/2019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2AA39-96D9-4236-BF27-5F4B6243D7ED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91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8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4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8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4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4678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8442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22058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98147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6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0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6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0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6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0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6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04601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528915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9557840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6600442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5704608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0829350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3657107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171988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96959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5001549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4823849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2277241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697779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0223076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11944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3699765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09094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2655869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36360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096314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7ACC-6579-4A6E-A33C-1A2B852B7103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12/11/2019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590C3-0F13-41A8-8936-6E8CD9446559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28516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261291162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3539326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52300558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9837466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2916589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9034569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87215113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07776178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12666091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201433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7ACC-6579-4A6E-A33C-1A2B852B7103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12/11/2019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590C3-0F13-41A8-8936-6E8CD9446559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22735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7085186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41085769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09801413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266887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43608108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8359533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995548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85073333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84466630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006579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7ACC-6579-4A6E-A33C-1A2B852B7103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12/11/2019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590C3-0F13-41A8-8936-6E8CD9446559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581958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5714111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028890047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7380000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23619264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1" y="1268759"/>
            <a:ext cx="2352260" cy="353568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257971" y="1268759"/>
            <a:ext cx="2352260" cy="353568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467708" y="1268759"/>
            <a:ext cx="2479811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797789" y="1268759"/>
            <a:ext cx="2479811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914400" y="4980565"/>
            <a:ext cx="503311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257971" y="4980565"/>
            <a:ext cx="501962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0388548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710B7-0122-4715-A8A3-72DA19C00E0D}" type="datetimeFigureOut">
              <a:rPr lang="pt-BR" smtClean="0"/>
              <a:t>12/11/2019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2AA39-96D9-4236-BF27-5F4B6243D7E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088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omente Plano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2" y="0"/>
            <a:ext cx="12134849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A27E4E-079C-48DF-B108-C03025470DAC}" type="slidenum">
              <a:rPr/>
              <a:pPr>
                <a:defRPr/>
              </a:pPr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4749173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AAA0D448-89B0-794D-A724-6B6F45B9A399}"/>
              </a:ext>
            </a:extLst>
          </p:cNvPr>
          <p:cNvCxnSpPr/>
          <p:nvPr userDrawn="1"/>
        </p:nvCxnSpPr>
        <p:spPr>
          <a:xfrm>
            <a:off x="788565" y="8389"/>
            <a:ext cx="0" cy="6858000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B49BD9FD-C527-5845-8A2E-F974D29E63E3}"/>
              </a:ext>
            </a:extLst>
          </p:cNvPr>
          <p:cNvCxnSpPr>
            <a:cxnSpLocks/>
          </p:cNvCxnSpPr>
          <p:nvPr userDrawn="1"/>
        </p:nvCxnSpPr>
        <p:spPr>
          <a:xfrm flipH="1">
            <a:off x="10293292" y="629174"/>
            <a:ext cx="1703897" cy="0"/>
          </a:xfrm>
          <a:prstGeom prst="line">
            <a:avLst/>
          </a:prstGeom>
          <a:ln w="28575">
            <a:solidFill>
              <a:srgbClr val="0C63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riângulo Retângulo 10">
            <a:extLst>
              <a:ext uri="{FF2B5EF4-FFF2-40B4-BE49-F238E27FC236}">
                <a16:creationId xmlns:a16="http://schemas.microsoft.com/office/drawing/2014/main" id="{8E1E80DA-F321-3F48-80B8-1514871BDB36}"/>
              </a:ext>
            </a:extLst>
          </p:cNvPr>
          <p:cNvSpPr/>
          <p:nvPr userDrawn="1"/>
        </p:nvSpPr>
        <p:spPr>
          <a:xfrm rot="13500000">
            <a:off x="-142614" y="3294776"/>
            <a:ext cx="285225" cy="285225"/>
          </a:xfrm>
          <a:prstGeom prst="rtTriangle">
            <a:avLst/>
          </a:prstGeom>
          <a:solidFill>
            <a:srgbClr val="0C63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A5AD4822-AEBA-E543-9994-99D28D0A10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6879" y="320040"/>
            <a:ext cx="1210310" cy="112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701325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7773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5608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7ACC-6579-4A6E-A33C-1A2B852B7103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12/11/2019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590C3-0F13-41A8-8936-6E8CD9446559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583764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29835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3708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27662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884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58000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769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4402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699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854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81193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7ACC-6579-4A6E-A33C-1A2B852B7103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12/11/2019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590C3-0F13-41A8-8936-6E8CD9446559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763345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822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193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62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6699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03370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0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7851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049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3014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3843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8272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8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4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8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4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4678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8442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22058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6866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7ACC-6579-4A6E-A33C-1A2B852B7103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12/11/2019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590C3-0F13-41A8-8936-6E8CD9446559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431548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6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0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6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0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6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0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6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20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855252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193176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521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382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5451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673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075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6822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519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7ACC-6579-4A6E-A33C-1A2B852B7103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12/11/2019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590C3-0F13-41A8-8936-6E8CD9446559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795397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7675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2262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3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2634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718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488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819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236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5933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3702492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710B7-0122-4715-A8A3-72DA19C00E0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12/11/2019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2AA39-96D9-4236-BF27-5F4B6243D7ED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702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7ACC-6579-4A6E-A33C-1A2B852B7103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12/11/2019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590C3-0F13-41A8-8936-6E8CD9446559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154887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900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328590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148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201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833024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485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856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848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548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2596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7ACC-6579-4A6E-A33C-1A2B852B7103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12/11/2019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590C3-0F13-41A8-8936-6E8CD9446559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638004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998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7101574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5526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082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635489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012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05564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8957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802827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61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7ACC-6579-4A6E-A33C-1A2B852B7103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12/11/2019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590C3-0F13-41A8-8936-6E8CD9446559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350082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46334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388486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0271325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1" y="1268759"/>
            <a:ext cx="2352260" cy="353568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257971" y="1268759"/>
            <a:ext cx="2352260" cy="353568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467708" y="1268759"/>
            <a:ext cx="2479811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797789" y="1268759"/>
            <a:ext cx="2479811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914400" y="4980565"/>
            <a:ext cx="503311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257971" y="4980565"/>
            <a:ext cx="501962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3425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1168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518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6808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5135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31252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589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9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9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7ACC-6579-4A6E-A33C-1A2B852B7103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12/11/2019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590C3-0F13-41A8-8936-6E8CD9446559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159312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48143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379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99034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585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989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6967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1198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221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443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788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07430596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03370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0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6774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417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826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36409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1375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8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4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8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4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4678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8442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22058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3452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6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0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6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0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6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0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6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5286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194447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659443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786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10935914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6409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186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110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28833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7926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382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305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6061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041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305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20879468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60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2683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5335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7583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205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128207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415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723204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576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6248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8166578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3364006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835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6829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227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6636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5077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3057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6364417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797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1153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743579899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64228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876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0018811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8250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091801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823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88680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327472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5641075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1" y="1268759"/>
            <a:ext cx="2352260" cy="353568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257971" y="1268759"/>
            <a:ext cx="2352260" cy="353568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467708" y="1268759"/>
            <a:ext cx="2479811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797789" y="1268759"/>
            <a:ext cx="2479811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914400" y="4980565"/>
            <a:ext cx="503311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257971" y="4980565"/>
            <a:ext cx="501962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914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257150710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33"/>
            <a:ext cx="103632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883" indent="0" algn="ctr">
              <a:buNone/>
              <a:defRPr/>
            </a:lvl2pPr>
            <a:lvl3pPr marL="685766" indent="0" algn="ctr">
              <a:buNone/>
              <a:defRPr/>
            </a:lvl3pPr>
            <a:lvl4pPr marL="1028649" indent="0" algn="ctr">
              <a:buNone/>
              <a:defRPr/>
            </a:lvl4pPr>
            <a:lvl5pPr marL="1371532" indent="0" algn="ctr">
              <a:buNone/>
              <a:defRPr/>
            </a:lvl5pPr>
            <a:lvl6pPr marL="1714414" indent="0" algn="ctr">
              <a:buNone/>
              <a:defRPr/>
            </a:lvl6pPr>
            <a:lvl7pPr marL="2057297" indent="0" algn="ctr">
              <a:buNone/>
              <a:defRPr/>
            </a:lvl7pPr>
            <a:lvl8pPr marL="2400180" indent="0" algn="ctr">
              <a:buNone/>
              <a:defRPr/>
            </a:lvl8pPr>
            <a:lvl9pPr marL="2743063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E35490-50CA-4110-8F1A-F3FC5ADD20A6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512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C3667-558C-46E0-A98F-4BD78E807376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009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FD292F-8C22-483E-92CD-B2F49597A0BA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  <p:grpSp>
        <p:nvGrpSpPr>
          <p:cNvPr id="9" name="Grupo 8"/>
          <p:cNvGrpSpPr/>
          <p:nvPr userDrawn="1"/>
        </p:nvGrpSpPr>
        <p:grpSpPr>
          <a:xfrm>
            <a:off x="8120066" y="2"/>
            <a:ext cx="4071937" cy="1624013"/>
            <a:chOff x="8120063" y="0"/>
            <a:chExt cx="4071937" cy="1624013"/>
          </a:xfrm>
        </p:grpSpPr>
        <p:pic>
          <p:nvPicPr>
            <p:cNvPr id="7" name="Picture 80" descr="F:\td.jp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20063" y="0"/>
              <a:ext cx="4071937" cy="1624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6" descr="Principal_h-RGB_baixa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35357" y="255561"/>
              <a:ext cx="1757363" cy="520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29917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1"/>
            </a:lvl4pPr>
            <a:lvl5pPr>
              <a:defRPr sz="1351"/>
            </a:lvl5pPr>
            <a:lvl6pPr>
              <a:defRPr sz="1351"/>
            </a:lvl6pPr>
            <a:lvl7pPr>
              <a:defRPr sz="1351"/>
            </a:lvl7pPr>
            <a:lvl8pPr>
              <a:defRPr sz="1351"/>
            </a:lvl8pPr>
            <a:lvl9pPr>
              <a:defRPr sz="1351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1"/>
            </a:lvl4pPr>
            <a:lvl5pPr>
              <a:defRPr sz="1351"/>
            </a:lvl5pPr>
            <a:lvl6pPr>
              <a:defRPr sz="1351"/>
            </a:lvl6pPr>
            <a:lvl7pPr>
              <a:defRPr sz="1351"/>
            </a:lvl7pPr>
            <a:lvl8pPr>
              <a:defRPr sz="1351"/>
            </a:lvl8pPr>
            <a:lvl9pPr>
              <a:defRPr sz="1351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19AE32-C666-40F1-BC2A-15D7379DBC8D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3883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3" indent="0">
              <a:buNone/>
              <a:defRPr sz="1500" b="1"/>
            </a:lvl2pPr>
            <a:lvl3pPr marL="685766" indent="0">
              <a:buNone/>
              <a:defRPr sz="1351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4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3" indent="0">
              <a:buNone/>
              <a:defRPr sz="12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1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3" indent="0">
              <a:buNone/>
              <a:defRPr sz="1500" b="1"/>
            </a:lvl2pPr>
            <a:lvl3pPr marL="685766" indent="0">
              <a:buNone/>
              <a:defRPr sz="1351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4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3" indent="0">
              <a:buNone/>
              <a:defRPr sz="12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1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1A14C5-0CEE-47E4-99CA-D3ED62DB0714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265087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44AF60-1DA5-4676-AFA9-8FEDFDA2C617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156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026DE3-E50E-4DF5-922C-865B53F4B0D1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  <p:grpSp>
        <p:nvGrpSpPr>
          <p:cNvPr id="5" name="Grupo 4"/>
          <p:cNvGrpSpPr/>
          <p:nvPr userDrawn="1"/>
        </p:nvGrpSpPr>
        <p:grpSpPr>
          <a:xfrm>
            <a:off x="8120066" y="2"/>
            <a:ext cx="4071937" cy="1624013"/>
            <a:chOff x="8120063" y="0"/>
            <a:chExt cx="4071937" cy="1624013"/>
          </a:xfrm>
        </p:grpSpPr>
        <p:pic>
          <p:nvPicPr>
            <p:cNvPr id="6" name="Picture 80" descr="F:\td.jp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20063" y="0"/>
              <a:ext cx="4071937" cy="1624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6" descr="Principal_h-RGB_baixa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35357" y="255561"/>
              <a:ext cx="1757363" cy="520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94193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5" y="273049"/>
            <a:ext cx="4011084" cy="1162051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5" y="1435104"/>
            <a:ext cx="4011084" cy="4691063"/>
          </a:xfrm>
        </p:spPr>
        <p:txBody>
          <a:bodyPr/>
          <a:lstStyle>
            <a:lvl1pPr marL="0" indent="0">
              <a:buNone/>
              <a:defRPr sz="1051"/>
            </a:lvl1pPr>
            <a:lvl2pPr marL="342883" indent="0">
              <a:buNone/>
              <a:defRPr sz="900"/>
            </a:lvl2pPr>
            <a:lvl3pPr marL="685766" indent="0">
              <a:buNone/>
              <a:defRPr sz="751"/>
            </a:lvl3pPr>
            <a:lvl4pPr marL="1028649" indent="0">
              <a:buNone/>
              <a:defRPr sz="675"/>
            </a:lvl4pPr>
            <a:lvl5pPr marL="1371532" indent="0">
              <a:buNone/>
              <a:defRPr sz="675"/>
            </a:lvl5pPr>
            <a:lvl6pPr marL="1714414" indent="0">
              <a:buNone/>
              <a:defRPr sz="675"/>
            </a:lvl6pPr>
            <a:lvl7pPr marL="2057297" indent="0">
              <a:buNone/>
              <a:defRPr sz="675"/>
            </a:lvl7pPr>
            <a:lvl8pPr marL="2400180" indent="0">
              <a:buNone/>
              <a:defRPr sz="675"/>
            </a:lvl8pPr>
            <a:lvl9pPr marL="2743063" indent="0">
              <a:buNone/>
              <a:defRPr sz="675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25D3AF-0C56-4DAD-AF68-7273885D79E6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9298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883" indent="0">
              <a:buNone/>
              <a:defRPr sz="2100"/>
            </a:lvl2pPr>
            <a:lvl3pPr marL="685766" indent="0">
              <a:buNone/>
              <a:defRPr sz="1800"/>
            </a:lvl3pPr>
            <a:lvl4pPr marL="1028649" indent="0">
              <a:buNone/>
              <a:defRPr sz="1500"/>
            </a:lvl4pPr>
            <a:lvl5pPr marL="1371532" indent="0">
              <a:buNone/>
              <a:defRPr sz="1500"/>
            </a:lvl5pPr>
            <a:lvl6pPr marL="1714414" indent="0">
              <a:buNone/>
              <a:defRPr sz="1500"/>
            </a:lvl6pPr>
            <a:lvl7pPr marL="2057297" indent="0">
              <a:buNone/>
              <a:defRPr sz="1500"/>
            </a:lvl7pPr>
            <a:lvl8pPr marL="2400180" indent="0">
              <a:buNone/>
              <a:defRPr sz="1500"/>
            </a:lvl8pPr>
            <a:lvl9pPr marL="2743063" indent="0">
              <a:buNone/>
              <a:defRPr sz="15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051"/>
            </a:lvl1pPr>
            <a:lvl2pPr marL="342883" indent="0">
              <a:buNone/>
              <a:defRPr sz="900"/>
            </a:lvl2pPr>
            <a:lvl3pPr marL="685766" indent="0">
              <a:buNone/>
              <a:defRPr sz="751"/>
            </a:lvl3pPr>
            <a:lvl4pPr marL="1028649" indent="0">
              <a:buNone/>
              <a:defRPr sz="675"/>
            </a:lvl4pPr>
            <a:lvl5pPr marL="1371532" indent="0">
              <a:buNone/>
              <a:defRPr sz="675"/>
            </a:lvl5pPr>
            <a:lvl6pPr marL="1714414" indent="0">
              <a:buNone/>
              <a:defRPr sz="675"/>
            </a:lvl6pPr>
            <a:lvl7pPr marL="2057297" indent="0">
              <a:buNone/>
              <a:defRPr sz="675"/>
            </a:lvl7pPr>
            <a:lvl8pPr marL="2400180" indent="0">
              <a:buNone/>
              <a:defRPr sz="675"/>
            </a:lvl8pPr>
            <a:lvl9pPr marL="2743063" indent="0">
              <a:buNone/>
              <a:defRPr sz="675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FEF06-D871-4A7D-B3E4-8021ACE93444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534045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0" descr="F:\td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0066" y="2"/>
            <a:ext cx="4071937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D99B1-095C-4A3E-B115-6FD19524314A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  <p:pic>
        <p:nvPicPr>
          <p:cNvPr id="7" name="Picture 6" descr="Principal_h-RGB_baixa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357" y="255562"/>
            <a:ext cx="175736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34222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710B7-0122-4715-A8A3-72DA19C00E0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12/11/2019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2AA39-96D9-4236-BF27-5F4B6243D7ED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312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17284673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44"/>
            <a:ext cx="27432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44"/>
            <a:ext cx="80264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7CF5F-D869-4773-AA2D-F2293DBA7E22}" type="slidenum">
              <a:rPr lang="pt-BR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9380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230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525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3401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003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07309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420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7090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1003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03370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0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7899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09261052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tângulo 2"/>
          <p:cNvSpPr/>
          <p:nvPr userDrawn="1"/>
        </p:nvSpPr>
        <p:spPr>
          <a:xfrm>
            <a:off x="7222435" y="5857461"/>
            <a:ext cx="4876800" cy="834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34483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827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162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6803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8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4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8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4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638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5276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2914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90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6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0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6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0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6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0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6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005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36737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34744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4151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99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03370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0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72972769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776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381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227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36031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021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3061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1844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4291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945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695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24005186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236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89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631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4225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4721117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292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3401414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684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2207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092163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13215457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7881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7929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9162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1693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059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396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4412819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994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3155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898313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 userDrawn="1"/>
        </p:nvSpPr>
        <p:spPr>
          <a:xfrm>
            <a:off x="8040216" y="5805264"/>
            <a:ext cx="396044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Retângulo 2"/>
          <p:cNvSpPr/>
          <p:nvPr userDrawn="1"/>
        </p:nvSpPr>
        <p:spPr>
          <a:xfrm>
            <a:off x="263352" y="5805264"/>
            <a:ext cx="396044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3179958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393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64140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6990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82808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8306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14072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 smtClean="0"/>
              <a:t>Click here to edit subtitle</a:t>
            </a:r>
            <a:endParaRPr lang="en-US" dirty="0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016101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First </a:t>
            </a:r>
            <a:r>
              <a:rPr lang="en-US" dirty="0" err="1" smtClean="0"/>
              <a:t>Lastname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606018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1" y="1268759"/>
            <a:ext cx="2352260" cy="3535680"/>
          </a:xfr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257971" y="1268759"/>
            <a:ext cx="2352260" cy="3535680"/>
          </a:xfr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467708" y="1268759"/>
            <a:ext cx="2479811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797789" y="1268759"/>
            <a:ext cx="2479811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914400" y="4980565"/>
            <a:ext cx="503311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257971" y="4980565"/>
            <a:ext cx="501962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900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7348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8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4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8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4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638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5276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2914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41334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6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0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6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0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6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0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6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3279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02008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710B7-0122-4715-A8A3-72DA19C00E0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12/11/2019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2AA39-96D9-4236-BF27-5F4B6243D7ED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63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2474712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860403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2619550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4669509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9135052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2194363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4966382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0408858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19015136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31579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710B7-0122-4715-A8A3-72DA19C00E0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12/11/2019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2AA39-96D9-4236-BF27-5F4B6243D7ED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29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5992906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70681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1942456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58592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3667017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32977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42224849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60089996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44347204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791712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710B7-0122-4715-A8A3-72DA19C00E0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12/11/2019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2AA39-96D9-4236-BF27-5F4B6243D7ED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96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9799724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5027633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04778396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939184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6968302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3893820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9588078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179343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12176700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78409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710B7-0122-4715-A8A3-72DA19C00E0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12/11/2019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2AA39-96D9-4236-BF27-5F4B6243D7ED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80" descr="F:\td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2" y="2"/>
            <a:ext cx="5429249" cy="140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Principal_h-RGB_baixa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8425" y="164637"/>
            <a:ext cx="2343151" cy="69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6179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9225626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91308266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0796695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2336447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6027693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3129055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02078467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45910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05653634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60553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710B7-0122-4715-A8A3-72DA19C00E0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12/11/2019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2AA39-96D9-4236-BF27-5F4B6243D7ED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762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6656079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1" y="1268759"/>
            <a:ext cx="2352260" cy="3535680"/>
          </a:xfr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257971" y="1268759"/>
            <a:ext cx="2352260" cy="3535680"/>
          </a:xfr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467708" y="1268759"/>
            <a:ext cx="2479811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797789" y="1268759"/>
            <a:ext cx="2479811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914400" y="4980565"/>
            <a:ext cx="503311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257971" y="4980565"/>
            <a:ext cx="501962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8871707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2" y="0"/>
            <a:ext cx="12134849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66" y="0"/>
            <a:ext cx="122301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0" y="3048000"/>
            <a:ext cx="5791200" cy="1362075"/>
          </a:xfrm>
        </p:spPr>
        <p:txBody>
          <a:bodyPr/>
          <a:lstStyle>
            <a:lvl1pPr algn="l" eaLnBrk="1" latinLnBrk="0" hangingPunct="1">
              <a:defRPr kumimoji="0" lang="pt-BR" sz="4000" b="1" cap="small" baseline="0">
                <a:solidFill>
                  <a:srgbClr val="003300"/>
                </a:solidFill>
              </a:defRPr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9042400" y="5334000"/>
            <a:ext cx="2844800" cy="990600"/>
          </a:xfrm>
        </p:spPr>
        <p:txBody>
          <a:bodyPr/>
          <a:lstStyle>
            <a:lvl1pPr marL="0" indent="0" algn="ctr" eaLnBrk="1" latinLnBrk="0" hangingPunct="1">
              <a:buNone/>
              <a:defRPr kumimoji="0" lang="pt-BR" sz="1800"/>
            </a:lvl1pPr>
          </a:lstStyle>
          <a:p>
            <a:pPr lvl="0"/>
            <a:r>
              <a:rPr lang="pt-BR" noProof="0"/>
              <a:t>Clique no ícone para adicionar uma imagem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2BF754-DA74-464F-B16C-85EA58238BCF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84362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2" y="0"/>
            <a:ext cx="12134849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49614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54400" y="2286001"/>
            <a:ext cx="8240299" cy="1470025"/>
          </a:xfrm>
        </p:spPr>
        <p:txBody>
          <a:bodyPr anchor="t"/>
          <a:lstStyle>
            <a:lvl1pPr algn="r" eaLnBrk="1" latinLnBrk="0" hangingPunct="1">
              <a:defRPr kumimoji="0" lang="pt-BR" b="1" cap="small" baseline="0">
                <a:solidFill>
                  <a:srgbClr val="003300"/>
                </a:solidFill>
              </a:defRPr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3200" y="4038600"/>
            <a:ext cx="6363371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pt-BR" sz="2000" b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 eaLnBrk="1" latinLnBrk="0" hangingPunct="1">
              <a:buNone/>
              <a:defRPr kumimoji="0" lang="pt-BR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eaLnBrk="1" latinLnBrk="0" hangingPunct="1">
              <a:buNone/>
              <a:defRPr kumimoji="0" lang="pt-BR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eaLnBrk="1" latinLnBrk="0" hangingPunct="1">
              <a:buNone/>
              <a:defRPr kumimoji="0" lang="pt-BR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eaLnBrk="1" latinLnBrk="0" hangingPunct="1">
              <a:buNone/>
              <a:defRPr kumimoji="0" lang="pt-BR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eaLnBrk="1" latinLnBrk="0" hangingPunct="1">
              <a:buNone/>
              <a:defRPr kumimoji="0" lang="pt-BR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eaLnBrk="1" latinLnBrk="0" hangingPunct="1">
              <a:buNone/>
              <a:defRPr kumimoji="0" lang="pt-BR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eaLnBrk="1" latinLnBrk="0" hangingPunct="1">
              <a:buNone/>
              <a:defRPr kumimoji="0" lang="pt-BR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eaLnBrk="1" latinLnBrk="0" hangingPunct="1">
              <a:buNone/>
              <a:defRPr kumimoji="0" lang="pt-BR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9144000" y="5105400"/>
            <a:ext cx="2438400" cy="990600"/>
          </a:xfrm>
        </p:spPr>
        <p:txBody>
          <a:bodyPr/>
          <a:lstStyle>
            <a:lvl1pPr marL="0" indent="0" algn="ctr" eaLnBrk="1" latinLnBrk="0" hangingPunct="1">
              <a:buNone/>
              <a:defRPr kumimoji="0" lang="pt-BR" sz="2000" baseline="0"/>
            </a:lvl1pPr>
          </a:lstStyle>
          <a:p>
            <a:pPr lvl="0"/>
            <a:r>
              <a:rPr lang="pt-BR" noProof="0"/>
              <a:t>Clique no ícone para adicionar uma imagem</a:t>
            </a:r>
          </a:p>
        </p:txBody>
      </p:sp>
    </p:spTree>
    <p:extLst>
      <p:ext uri="{BB962C8B-B14F-4D97-AF65-F5344CB8AC3E}">
        <p14:creationId xmlns:p14="http://schemas.microsoft.com/office/powerpoint/2010/main" val="31800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2" y="0"/>
            <a:ext cx="12134849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66" y="0"/>
            <a:ext cx="122301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0" y="3048000"/>
            <a:ext cx="5791200" cy="1362075"/>
          </a:xfrm>
        </p:spPr>
        <p:txBody>
          <a:bodyPr/>
          <a:lstStyle>
            <a:lvl1pPr algn="l" eaLnBrk="1" latinLnBrk="0" hangingPunct="1">
              <a:defRPr kumimoji="0" lang="pt-BR" sz="4000" b="1" cap="small" baseline="0">
                <a:solidFill>
                  <a:srgbClr val="003300"/>
                </a:solidFill>
              </a:defRPr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9042400" y="5334000"/>
            <a:ext cx="2844800" cy="990600"/>
          </a:xfrm>
        </p:spPr>
        <p:txBody>
          <a:bodyPr/>
          <a:lstStyle>
            <a:lvl1pPr marL="0" indent="0" algn="ctr" eaLnBrk="1" latinLnBrk="0" hangingPunct="1">
              <a:buNone/>
              <a:defRPr kumimoji="0" lang="pt-BR" sz="1800"/>
            </a:lvl1pPr>
          </a:lstStyle>
          <a:p>
            <a:pPr lvl="0"/>
            <a:r>
              <a:rPr lang="pt-BR" noProof="0"/>
              <a:t>Clique no ícone para adicionar uma imagem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372681-C278-420D-AE2B-A8848944DD78}" type="slidenum">
              <a:rPr/>
              <a:pPr>
                <a:defRPr/>
              </a:pPr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86783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e Conteúdo">
    <p:bg>
      <p:bgPr>
        <a:blipFill dpi="0" rotWithShape="0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0" y="269632"/>
            <a:ext cx="10769600" cy="1143000"/>
          </a:xfrm>
        </p:spPr>
        <p:txBody>
          <a:bodyPr/>
          <a:lstStyle>
            <a:lvl1pPr algn="l" eaLnBrk="1" latinLnBrk="0" hangingPunct="1">
              <a:defRPr kumimoji="0" lang="pt-BR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6000" y="1596413"/>
            <a:ext cx="10769600" cy="4297363"/>
          </a:xfrm>
        </p:spPr>
        <p:txBody>
          <a:bodyPr/>
          <a:lstStyle>
            <a:lvl1pPr eaLnBrk="1" latinLnBrk="0" hangingPunct="1">
              <a:defRPr kumimoji="0" lang="pt-BR" sz="3200">
                <a:latin typeface="+mn-lt"/>
              </a:defRPr>
            </a:lvl1pPr>
            <a:lvl2pPr eaLnBrk="1" latinLnBrk="0" hangingPunct="1">
              <a:defRPr kumimoji="0" lang="pt-BR" sz="2800">
                <a:latin typeface="+mn-lt"/>
              </a:defRPr>
            </a:lvl2pPr>
            <a:lvl3pPr eaLnBrk="1" latinLnBrk="0" hangingPunct="1">
              <a:defRPr kumimoji="0" lang="pt-BR" sz="2400">
                <a:latin typeface="+mn-lt"/>
              </a:defRPr>
            </a:lvl3pPr>
            <a:lvl4pPr eaLnBrk="1" latinLnBrk="0" hangingPunct="1">
              <a:defRPr kumimoji="0" lang="pt-BR" sz="2400">
                <a:latin typeface="+mn-lt"/>
              </a:defRPr>
            </a:lvl4pPr>
            <a:lvl5pPr eaLnBrk="1" latinLnBrk="0" hangingPunct="1">
              <a:defRPr kumimoji="0" lang="pt-BR" sz="2400">
                <a:latin typeface="+mn-lt"/>
              </a:defRPr>
            </a:lvl5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7C800E-6E0E-407A-9356-B8DEB39499A2}" type="slidenum">
              <a:rPr/>
              <a:pPr>
                <a:defRPr/>
              </a:pPr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6209757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134" y="6272214"/>
            <a:ext cx="2345267" cy="598487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558010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mente Plano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2" y="0"/>
            <a:ext cx="12134849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A27E4E-079C-48DF-B108-C03025470DAC}" type="slidenum">
              <a:rPr/>
              <a:pPr>
                <a:defRPr/>
              </a:pPr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0187050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lado-MCT-h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972800" cy="214313"/>
          </a:xfrm>
          <a:prstGeom prst="rect">
            <a:avLst/>
          </a:prstGeom>
          <a:gradFill rotWithShape="1">
            <a:gsLst>
              <a:gs pos="0">
                <a:srgbClr val="6699FF">
                  <a:alpha val="75998"/>
                </a:srgbClr>
              </a:gs>
              <a:gs pos="100000">
                <a:srgbClr val="2F4776">
                  <a:alpha val="15999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>
            <a:spLocks noChangeArrowheads="1"/>
          </p:cNvSpPr>
          <p:nvPr userDrawn="1"/>
        </p:nvSpPr>
        <p:spPr bwMode="auto">
          <a:xfrm>
            <a:off x="11135784" y="1"/>
            <a:ext cx="1056216" cy="3079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400" b="1">
                <a:solidFill>
                  <a:srgbClr val="000000"/>
                </a:solidFill>
                <a:cs typeface="Arial" charset="0"/>
              </a:rPr>
              <a:t>CGU</a:t>
            </a:r>
          </a:p>
        </p:txBody>
      </p:sp>
      <p:pic>
        <p:nvPicPr>
          <p:cNvPr id="4" name="Imagem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488017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 algn="r" eaLnBrk="0" hangingPunct="0">
              <a:defRPr sz="2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118CCDBF-F88C-4CC0-823E-A28B4AA6C0BB}" type="datetime1">
              <a:rPr lang="pt-BR"/>
              <a:pPr>
                <a:defRPr/>
              </a:pPr>
              <a:t>12/11/2019</a:t>
            </a:fld>
            <a:endParaRPr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algn="r" eaLnBrk="0" hangingPunct="0">
              <a:defRPr sz="2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AF74990-B79C-4B5B-9533-12076E1AE6E3}" type="slidenum">
              <a:rPr/>
              <a:pPr>
                <a:defRPr/>
              </a:pPr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5738489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40904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710B7-0122-4715-A8A3-72DA19C00E0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12/11/2019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2AA39-96D9-4236-BF27-5F4B6243D7ED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298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2113467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27828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0833188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42944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7107950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380093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52868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494323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5274059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71777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49.xml"/><Relationship Id="rId21" Type="http://schemas.openxmlformats.org/officeDocument/2006/relationships/slideLayout" Target="../slideLayouts/slideLayout44.xml"/><Relationship Id="rId42" Type="http://schemas.openxmlformats.org/officeDocument/2006/relationships/slideLayout" Target="../slideLayouts/slideLayout65.xml"/><Relationship Id="rId47" Type="http://schemas.openxmlformats.org/officeDocument/2006/relationships/slideLayout" Target="../slideLayouts/slideLayout70.xml"/><Relationship Id="rId63" Type="http://schemas.openxmlformats.org/officeDocument/2006/relationships/slideLayout" Target="../slideLayouts/slideLayout86.xml"/><Relationship Id="rId68" Type="http://schemas.openxmlformats.org/officeDocument/2006/relationships/hyperlink" Target="https://www.linkedin.com/" TargetMode="Externa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9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34.xml"/><Relationship Id="rId24" Type="http://schemas.openxmlformats.org/officeDocument/2006/relationships/slideLayout" Target="../slideLayouts/slideLayout47.xml"/><Relationship Id="rId32" Type="http://schemas.openxmlformats.org/officeDocument/2006/relationships/slideLayout" Target="../slideLayouts/slideLayout55.xml"/><Relationship Id="rId37" Type="http://schemas.openxmlformats.org/officeDocument/2006/relationships/slideLayout" Target="../slideLayouts/slideLayout60.xml"/><Relationship Id="rId40" Type="http://schemas.openxmlformats.org/officeDocument/2006/relationships/slideLayout" Target="../slideLayouts/slideLayout63.xml"/><Relationship Id="rId45" Type="http://schemas.openxmlformats.org/officeDocument/2006/relationships/slideLayout" Target="../slideLayouts/slideLayout68.xml"/><Relationship Id="rId53" Type="http://schemas.openxmlformats.org/officeDocument/2006/relationships/slideLayout" Target="../slideLayouts/slideLayout76.xml"/><Relationship Id="rId58" Type="http://schemas.openxmlformats.org/officeDocument/2006/relationships/slideLayout" Target="../slideLayouts/slideLayout81.xml"/><Relationship Id="rId66" Type="http://schemas.openxmlformats.org/officeDocument/2006/relationships/theme" Target="../theme/theme3.xml"/><Relationship Id="rId5" Type="http://schemas.openxmlformats.org/officeDocument/2006/relationships/slideLayout" Target="../slideLayouts/slideLayout28.xml"/><Relationship Id="rId61" Type="http://schemas.openxmlformats.org/officeDocument/2006/relationships/slideLayout" Target="../slideLayouts/slideLayout84.xml"/><Relationship Id="rId1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37.xml"/><Relationship Id="rId22" Type="http://schemas.openxmlformats.org/officeDocument/2006/relationships/slideLayout" Target="../slideLayouts/slideLayout45.xml"/><Relationship Id="rId27" Type="http://schemas.openxmlformats.org/officeDocument/2006/relationships/slideLayout" Target="../slideLayouts/slideLayout50.xml"/><Relationship Id="rId30" Type="http://schemas.openxmlformats.org/officeDocument/2006/relationships/slideLayout" Target="../slideLayouts/slideLayout53.xml"/><Relationship Id="rId35" Type="http://schemas.openxmlformats.org/officeDocument/2006/relationships/slideLayout" Target="../slideLayouts/slideLayout58.xml"/><Relationship Id="rId43" Type="http://schemas.openxmlformats.org/officeDocument/2006/relationships/slideLayout" Target="../slideLayouts/slideLayout66.xml"/><Relationship Id="rId48" Type="http://schemas.openxmlformats.org/officeDocument/2006/relationships/slideLayout" Target="../slideLayouts/slideLayout71.xml"/><Relationship Id="rId56" Type="http://schemas.openxmlformats.org/officeDocument/2006/relationships/slideLayout" Target="../slideLayouts/slideLayout79.xml"/><Relationship Id="rId64" Type="http://schemas.openxmlformats.org/officeDocument/2006/relationships/slideLayout" Target="../slideLayouts/slideLayout87.xml"/><Relationship Id="rId69" Type="http://schemas.openxmlformats.org/officeDocument/2006/relationships/hyperlink" Target="https://twitter.com/" TargetMode="External"/><Relationship Id="rId8" Type="http://schemas.openxmlformats.org/officeDocument/2006/relationships/slideLayout" Target="../slideLayouts/slideLayout31.xml"/><Relationship Id="rId51" Type="http://schemas.openxmlformats.org/officeDocument/2006/relationships/slideLayout" Target="../slideLayouts/slideLayout74.xml"/><Relationship Id="rId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5" Type="http://schemas.openxmlformats.org/officeDocument/2006/relationships/slideLayout" Target="../slideLayouts/slideLayout48.xml"/><Relationship Id="rId33" Type="http://schemas.openxmlformats.org/officeDocument/2006/relationships/slideLayout" Target="../slideLayouts/slideLayout56.xml"/><Relationship Id="rId38" Type="http://schemas.openxmlformats.org/officeDocument/2006/relationships/slideLayout" Target="../slideLayouts/slideLayout61.xml"/><Relationship Id="rId46" Type="http://schemas.openxmlformats.org/officeDocument/2006/relationships/slideLayout" Target="../slideLayouts/slideLayout69.xml"/><Relationship Id="rId59" Type="http://schemas.openxmlformats.org/officeDocument/2006/relationships/slideLayout" Target="../slideLayouts/slideLayout82.xml"/><Relationship Id="rId67" Type="http://schemas.openxmlformats.org/officeDocument/2006/relationships/hyperlink" Target="https://www.facebook.com/" TargetMode="External"/><Relationship Id="rId20" Type="http://schemas.openxmlformats.org/officeDocument/2006/relationships/slideLayout" Target="../slideLayouts/slideLayout43.xml"/><Relationship Id="rId41" Type="http://schemas.openxmlformats.org/officeDocument/2006/relationships/slideLayout" Target="../slideLayouts/slideLayout64.xml"/><Relationship Id="rId54" Type="http://schemas.openxmlformats.org/officeDocument/2006/relationships/slideLayout" Target="../slideLayouts/slideLayout77.xml"/><Relationship Id="rId6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8.xml"/><Relationship Id="rId23" Type="http://schemas.openxmlformats.org/officeDocument/2006/relationships/slideLayout" Target="../slideLayouts/slideLayout46.xml"/><Relationship Id="rId28" Type="http://schemas.openxmlformats.org/officeDocument/2006/relationships/slideLayout" Target="../slideLayouts/slideLayout51.xml"/><Relationship Id="rId36" Type="http://schemas.openxmlformats.org/officeDocument/2006/relationships/slideLayout" Target="../slideLayouts/slideLayout59.xml"/><Relationship Id="rId49" Type="http://schemas.openxmlformats.org/officeDocument/2006/relationships/slideLayout" Target="../slideLayouts/slideLayout72.xml"/><Relationship Id="rId57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33.xml"/><Relationship Id="rId31" Type="http://schemas.openxmlformats.org/officeDocument/2006/relationships/slideLayout" Target="../slideLayouts/slideLayout54.xml"/><Relationship Id="rId44" Type="http://schemas.openxmlformats.org/officeDocument/2006/relationships/slideLayout" Target="../slideLayouts/slideLayout67.xml"/><Relationship Id="rId52" Type="http://schemas.openxmlformats.org/officeDocument/2006/relationships/slideLayout" Target="../slideLayouts/slideLayout75.xml"/><Relationship Id="rId60" Type="http://schemas.openxmlformats.org/officeDocument/2006/relationships/slideLayout" Target="../slideLayouts/slideLayout83.xml"/><Relationship Id="rId65" Type="http://schemas.openxmlformats.org/officeDocument/2006/relationships/slideLayout" Target="../slideLayouts/slideLayout88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9" Type="http://schemas.openxmlformats.org/officeDocument/2006/relationships/slideLayout" Target="../slideLayouts/slideLayout62.xml"/><Relationship Id="rId34" Type="http://schemas.openxmlformats.org/officeDocument/2006/relationships/slideLayout" Target="../slideLayouts/slideLayout57.xml"/><Relationship Id="rId50" Type="http://schemas.openxmlformats.org/officeDocument/2006/relationships/slideLayout" Target="../slideLayouts/slideLayout73.xml"/><Relationship Id="rId55" Type="http://schemas.openxmlformats.org/officeDocument/2006/relationships/slideLayout" Target="../slideLayouts/slideLayout78.xml"/></Relationships>
</file>

<file path=ppt/slideMasters/_rels/slideMaster4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114.xml"/><Relationship Id="rId21" Type="http://schemas.openxmlformats.org/officeDocument/2006/relationships/slideLayout" Target="../slideLayouts/slideLayout109.xml"/><Relationship Id="rId42" Type="http://schemas.openxmlformats.org/officeDocument/2006/relationships/slideLayout" Target="../slideLayouts/slideLayout130.xml"/><Relationship Id="rId47" Type="http://schemas.openxmlformats.org/officeDocument/2006/relationships/slideLayout" Target="../slideLayouts/slideLayout135.xml"/><Relationship Id="rId63" Type="http://schemas.openxmlformats.org/officeDocument/2006/relationships/slideLayout" Target="../slideLayouts/slideLayout151.xml"/><Relationship Id="rId68" Type="http://schemas.openxmlformats.org/officeDocument/2006/relationships/slideLayout" Target="../slideLayouts/slideLayout156.xml"/><Relationship Id="rId2" Type="http://schemas.openxmlformats.org/officeDocument/2006/relationships/slideLayout" Target="../slideLayouts/slideLayout90.xml"/><Relationship Id="rId16" Type="http://schemas.openxmlformats.org/officeDocument/2006/relationships/slideLayout" Target="../slideLayouts/slideLayout104.xml"/><Relationship Id="rId29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99.xml"/><Relationship Id="rId24" Type="http://schemas.openxmlformats.org/officeDocument/2006/relationships/slideLayout" Target="../slideLayouts/slideLayout112.xml"/><Relationship Id="rId32" Type="http://schemas.openxmlformats.org/officeDocument/2006/relationships/slideLayout" Target="../slideLayouts/slideLayout120.xml"/><Relationship Id="rId37" Type="http://schemas.openxmlformats.org/officeDocument/2006/relationships/slideLayout" Target="../slideLayouts/slideLayout125.xml"/><Relationship Id="rId40" Type="http://schemas.openxmlformats.org/officeDocument/2006/relationships/slideLayout" Target="../slideLayouts/slideLayout128.xml"/><Relationship Id="rId45" Type="http://schemas.openxmlformats.org/officeDocument/2006/relationships/slideLayout" Target="../slideLayouts/slideLayout133.xml"/><Relationship Id="rId53" Type="http://schemas.openxmlformats.org/officeDocument/2006/relationships/slideLayout" Target="../slideLayouts/slideLayout141.xml"/><Relationship Id="rId58" Type="http://schemas.openxmlformats.org/officeDocument/2006/relationships/slideLayout" Target="../slideLayouts/slideLayout146.xml"/><Relationship Id="rId66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93.xml"/><Relationship Id="rId61" Type="http://schemas.openxmlformats.org/officeDocument/2006/relationships/slideLayout" Target="../slideLayouts/slideLayout149.xml"/><Relationship Id="rId19" Type="http://schemas.openxmlformats.org/officeDocument/2006/relationships/slideLayout" Target="../slideLayouts/slideLayout107.xml"/><Relationship Id="rId14" Type="http://schemas.openxmlformats.org/officeDocument/2006/relationships/slideLayout" Target="../slideLayouts/slideLayout102.xml"/><Relationship Id="rId22" Type="http://schemas.openxmlformats.org/officeDocument/2006/relationships/slideLayout" Target="../slideLayouts/slideLayout110.xml"/><Relationship Id="rId27" Type="http://schemas.openxmlformats.org/officeDocument/2006/relationships/slideLayout" Target="../slideLayouts/slideLayout115.xml"/><Relationship Id="rId30" Type="http://schemas.openxmlformats.org/officeDocument/2006/relationships/slideLayout" Target="../slideLayouts/slideLayout118.xml"/><Relationship Id="rId35" Type="http://schemas.openxmlformats.org/officeDocument/2006/relationships/slideLayout" Target="../slideLayouts/slideLayout123.xml"/><Relationship Id="rId43" Type="http://schemas.openxmlformats.org/officeDocument/2006/relationships/slideLayout" Target="../slideLayouts/slideLayout131.xml"/><Relationship Id="rId48" Type="http://schemas.openxmlformats.org/officeDocument/2006/relationships/slideLayout" Target="../slideLayouts/slideLayout136.xml"/><Relationship Id="rId56" Type="http://schemas.openxmlformats.org/officeDocument/2006/relationships/slideLayout" Target="../slideLayouts/slideLayout144.xml"/><Relationship Id="rId64" Type="http://schemas.openxmlformats.org/officeDocument/2006/relationships/slideLayout" Target="../slideLayouts/slideLayout152.xml"/><Relationship Id="rId69" Type="http://schemas.openxmlformats.org/officeDocument/2006/relationships/slideLayout" Target="../slideLayouts/slideLayout157.xml"/><Relationship Id="rId8" Type="http://schemas.openxmlformats.org/officeDocument/2006/relationships/slideLayout" Target="../slideLayouts/slideLayout96.xml"/><Relationship Id="rId51" Type="http://schemas.openxmlformats.org/officeDocument/2006/relationships/slideLayout" Target="../slideLayouts/slideLayout139.xml"/><Relationship Id="rId72" Type="http://schemas.openxmlformats.org/officeDocument/2006/relationships/hyperlink" Target="https://www.linkedin.com/" TargetMode="External"/><Relationship Id="rId3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100.xml"/><Relationship Id="rId17" Type="http://schemas.openxmlformats.org/officeDocument/2006/relationships/slideLayout" Target="../slideLayouts/slideLayout105.xml"/><Relationship Id="rId25" Type="http://schemas.openxmlformats.org/officeDocument/2006/relationships/slideLayout" Target="../slideLayouts/slideLayout113.xml"/><Relationship Id="rId33" Type="http://schemas.openxmlformats.org/officeDocument/2006/relationships/slideLayout" Target="../slideLayouts/slideLayout121.xml"/><Relationship Id="rId38" Type="http://schemas.openxmlformats.org/officeDocument/2006/relationships/slideLayout" Target="../slideLayouts/slideLayout126.xml"/><Relationship Id="rId46" Type="http://schemas.openxmlformats.org/officeDocument/2006/relationships/slideLayout" Target="../slideLayouts/slideLayout134.xml"/><Relationship Id="rId59" Type="http://schemas.openxmlformats.org/officeDocument/2006/relationships/slideLayout" Target="../slideLayouts/slideLayout147.xml"/><Relationship Id="rId67" Type="http://schemas.openxmlformats.org/officeDocument/2006/relationships/slideLayout" Target="../slideLayouts/slideLayout155.xml"/><Relationship Id="rId20" Type="http://schemas.openxmlformats.org/officeDocument/2006/relationships/slideLayout" Target="../slideLayouts/slideLayout108.xml"/><Relationship Id="rId41" Type="http://schemas.openxmlformats.org/officeDocument/2006/relationships/slideLayout" Target="../slideLayouts/slideLayout129.xml"/><Relationship Id="rId54" Type="http://schemas.openxmlformats.org/officeDocument/2006/relationships/slideLayout" Target="../slideLayouts/slideLayout142.xml"/><Relationship Id="rId62" Type="http://schemas.openxmlformats.org/officeDocument/2006/relationships/slideLayout" Target="../slideLayouts/slideLayout150.xml"/><Relationship Id="rId70" Type="http://schemas.openxmlformats.org/officeDocument/2006/relationships/theme" Target="../theme/theme4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5" Type="http://schemas.openxmlformats.org/officeDocument/2006/relationships/slideLayout" Target="../slideLayouts/slideLayout103.xml"/><Relationship Id="rId23" Type="http://schemas.openxmlformats.org/officeDocument/2006/relationships/slideLayout" Target="../slideLayouts/slideLayout111.xml"/><Relationship Id="rId28" Type="http://schemas.openxmlformats.org/officeDocument/2006/relationships/slideLayout" Target="../slideLayouts/slideLayout116.xml"/><Relationship Id="rId36" Type="http://schemas.openxmlformats.org/officeDocument/2006/relationships/slideLayout" Target="../slideLayouts/slideLayout124.xml"/><Relationship Id="rId49" Type="http://schemas.openxmlformats.org/officeDocument/2006/relationships/slideLayout" Target="../slideLayouts/slideLayout137.xml"/><Relationship Id="rId57" Type="http://schemas.openxmlformats.org/officeDocument/2006/relationships/slideLayout" Target="../slideLayouts/slideLayout145.xml"/><Relationship Id="rId10" Type="http://schemas.openxmlformats.org/officeDocument/2006/relationships/slideLayout" Target="../slideLayouts/slideLayout98.xml"/><Relationship Id="rId31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132.xml"/><Relationship Id="rId52" Type="http://schemas.openxmlformats.org/officeDocument/2006/relationships/slideLayout" Target="../slideLayouts/slideLayout140.xml"/><Relationship Id="rId60" Type="http://schemas.openxmlformats.org/officeDocument/2006/relationships/slideLayout" Target="../slideLayouts/slideLayout148.xml"/><Relationship Id="rId65" Type="http://schemas.openxmlformats.org/officeDocument/2006/relationships/slideLayout" Target="../slideLayouts/slideLayout153.xml"/><Relationship Id="rId73" Type="http://schemas.openxmlformats.org/officeDocument/2006/relationships/hyperlink" Target="https://twitter.com/" TargetMode="Externa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3" Type="http://schemas.openxmlformats.org/officeDocument/2006/relationships/slideLayout" Target="../slideLayouts/slideLayout101.xml"/><Relationship Id="rId18" Type="http://schemas.openxmlformats.org/officeDocument/2006/relationships/slideLayout" Target="../slideLayouts/slideLayout106.xml"/><Relationship Id="rId39" Type="http://schemas.openxmlformats.org/officeDocument/2006/relationships/slideLayout" Target="../slideLayouts/slideLayout127.xml"/><Relationship Id="rId34" Type="http://schemas.openxmlformats.org/officeDocument/2006/relationships/slideLayout" Target="../slideLayouts/slideLayout122.xml"/><Relationship Id="rId50" Type="http://schemas.openxmlformats.org/officeDocument/2006/relationships/slideLayout" Target="../slideLayouts/slideLayout138.xml"/><Relationship Id="rId55" Type="http://schemas.openxmlformats.org/officeDocument/2006/relationships/slideLayout" Target="../slideLayouts/slideLayout143.xml"/><Relationship Id="rId7" Type="http://schemas.openxmlformats.org/officeDocument/2006/relationships/slideLayout" Target="../slideLayouts/slideLayout95.xml"/><Relationship Id="rId71" Type="http://schemas.openxmlformats.org/officeDocument/2006/relationships/hyperlink" Target="https://www.facebook.com/" TargetMode="External"/></Relationships>
</file>

<file path=ppt/slideMasters/_rels/slideMaster5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183.xml"/><Relationship Id="rId21" Type="http://schemas.openxmlformats.org/officeDocument/2006/relationships/slideLayout" Target="../slideLayouts/slideLayout178.xml"/><Relationship Id="rId42" Type="http://schemas.openxmlformats.org/officeDocument/2006/relationships/slideLayout" Target="../slideLayouts/slideLayout199.xml"/><Relationship Id="rId47" Type="http://schemas.openxmlformats.org/officeDocument/2006/relationships/slideLayout" Target="../slideLayouts/slideLayout204.xml"/><Relationship Id="rId63" Type="http://schemas.openxmlformats.org/officeDocument/2006/relationships/slideLayout" Target="../slideLayouts/slideLayout220.xml"/><Relationship Id="rId68" Type="http://schemas.openxmlformats.org/officeDocument/2006/relationships/hyperlink" Target="https://www.facebook.com/" TargetMode="External"/><Relationship Id="rId7" Type="http://schemas.openxmlformats.org/officeDocument/2006/relationships/slideLayout" Target="../slideLayouts/slideLayout164.xml"/><Relationship Id="rId2" Type="http://schemas.openxmlformats.org/officeDocument/2006/relationships/slideLayout" Target="../slideLayouts/slideLayout159.xml"/><Relationship Id="rId16" Type="http://schemas.openxmlformats.org/officeDocument/2006/relationships/slideLayout" Target="../slideLayouts/slideLayout173.xml"/><Relationship Id="rId29" Type="http://schemas.openxmlformats.org/officeDocument/2006/relationships/slideLayout" Target="../slideLayouts/slideLayout186.xml"/><Relationship Id="rId11" Type="http://schemas.openxmlformats.org/officeDocument/2006/relationships/slideLayout" Target="../slideLayouts/slideLayout168.xml"/><Relationship Id="rId24" Type="http://schemas.openxmlformats.org/officeDocument/2006/relationships/slideLayout" Target="../slideLayouts/slideLayout181.xml"/><Relationship Id="rId32" Type="http://schemas.openxmlformats.org/officeDocument/2006/relationships/slideLayout" Target="../slideLayouts/slideLayout189.xml"/><Relationship Id="rId37" Type="http://schemas.openxmlformats.org/officeDocument/2006/relationships/slideLayout" Target="../slideLayouts/slideLayout194.xml"/><Relationship Id="rId40" Type="http://schemas.openxmlformats.org/officeDocument/2006/relationships/slideLayout" Target="../slideLayouts/slideLayout197.xml"/><Relationship Id="rId45" Type="http://schemas.openxmlformats.org/officeDocument/2006/relationships/slideLayout" Target="../slideLayouts/slideLayout202.xml"/><Relationship Id="rId53" Type="http://schemas.openxmlformats.org/officeDocument/2006/relationships/slideLayout" Target="../slideLayouts/slideLayout210.xml"/><Relationship Id="rId58" Type="http://schemas.openxmlformats.org/officeDocument/2006/relationships/slideLayout" Target="../slideLayouts/slideLayout215.xml"/><Relationship Id="rId66" Type="http://schemas.openxmlformats.org/officeDocument/2006/relationships/slideLayout" Target="../slideLayouts/slideLayout223.xml"/><Relationship Id="rId5" Type="http://schemas.openxmlformats.org/officeDocument/2006/relationships/slideLayout" Target="../slideLayouts/slideLayout162.xml"/><Relationship Id="rId61" Type="http://schemas.openxmlformats.org/officeDocument/2006/relationships/slideLayout" Target="../slideLayouts/slideLayout218.xml"/><Relationship Id="rId19" Type="http://schemas.openxmlformats.org/officeDocument/2006/relationships/slideLayout" Target="../slideLayouts/slideLayout176.xml"/><Relationship Id="rId14" Type="http://schemas.openxmlformats.org/officeDocument/2006/relationships/slideLayout" Target="../slideLayouts/slideLayout171.xml"/><Relationship Id="rId22" Type="http://schemas.openxmlformats.org/officeDocument/2006/relationships/slideLayout" Target="../slideLayouts/slideLayout179.xml"/><Relationship Id="rId27" Type="http://schemas.openxmlformats.org/officeDocument/2006/relationships/slideLayout" Target="../slideLayouts/slideLayout184.xml"/><Relationship Id="rId30" Type="http://schemas.openxmlformats.org/officeDocument/2006/relationships/slideLayout" Target="../slideLayouts/slideLayout187.xml"/><Relationship Id="rId35" Type="http://schemas.openxmlformats.org/officeDocument/2006/relationships/slideLayout" Target="../slideLayouts/slideLayout192.xml"/><Relationship Id="rId43" Type="http://schemas.openxmlformats.org/officeDocument/2006/relationships/slideLayout" Target="../slideLayouts/slideLayout200.xml"/><Relationship Id="rId48" Type="http://schemas.openxmlformats.org/officeDocument/2006/relationships/slideLayout" Target="../slideLayouts/slideLayout205.xml"/><Relationship Id="rId56" Type="http://schemas.openxmlformats.org/officeDocument/2006/relationships/slideLayout" Target="../slideLayouts/slideLayout213.xml"/><Relationship Id="rId64" Type="http://schemas.openxmlformats.org/officeDocument/2006/relationships/slideLayout" Target="../slideLayouts/slideLayout221.xml"/><Relationship Id="rId69" Type="http://schemas.openxmlformats.org/officeDocument/2006/relationships/hyperlink" Target="https://www.linkedin.com/" TargetMode="External"/><Relationship Id="rId8" Type="http://schemas.openxmlformats.org/officeDocument/2006/relationships/slideLayout" Target="../slideLayouts/slideLayout165.xml"/><Relationship Id="rId51" Type="http://schemas.openxmlformats.org/officeDocument/2006/relationships/slideLayout" Target="../slideLayouts/slideLayout208.xml"/><Relationship Id="rId3" Type="http://schemas.openxmlformats.org/officeDocument/2006/relationships/slideLayout" Target="../slideLayouts/slideLayout160.xml"/><Relationship Id="rId12" Type="http://schemas.openxmlformats.org/officeDocument/2006/relationships/slideLayout" Target="../slideLayouts/slideLayout169.xml"/><Relationship Id="rId17" Type="http://schemas.openxmlformats.org/officeDocument/2006/relationships/slideLayout" Target="../slideLayouts/slideLayout174.xml"/><Relationship Id="rId25" Type="http://schemas.openxmlformats.org/officeDocument/2006/relationships/slideLayout" Target="../slideLayouts/slideLayout182.xml"/><Relationship Id="rId33" Type="http://schemas.openxmlformats.org/officeDocument/2006/relationships/slideLayout" Target="../slideLayouts/slideLayout190.xml"/><Relationship Id="rId38" Type="http://schemas.openxmlformats.org/officeDocument/2006/relationships/slideLayout" Target="../slideLayouts/slideLayout195.xml"/><Relationship Id="rId46" Type="http://schemas.openxmlformats.org/officeDocument/2006/relationships/slideLayout" Target="../slideLayouts/slideLayout203.xml"/><Relationship Id="rId59" Type="http://schemas.openxmlformats.org/officeDocument/2006/relationships/slideLayout" Target="../slideLayouts/slideLayout216.xml"/><Relationship Id="rId67" Type="http://schemas.openxmlformats.org/officeDocument/2006/relationships/theme" Target="../theme/theme5.xml"/><Relationship Id="rId20" Type="http://schemas.openxmlformats.org/officeDocument/2006/relationships/slideLayout" Target="../slideLayouts/slideLayout177.xml"/><Relationship Id="rId41" Type="http://schemas.openxmlformats.org/officeDocument/2006/relationships/slideLayout" Target="../slideLayouts/slideLayout198.xml"/><Relationship Id="rId54" Type="http://schemas.openxmlformats.org/officeDocument/2006/relationships/slideLayout" Target="../slideLayouts/slideLayout211.xml"/><Relationship Id="rId62" Type="http://schemas.openxmlformats.org/officeDocument/2006/relationships/slideLayout" Target="../slideLayouts/slideLayout219.xml"/><Relationship Id="rId70" Type="http://schemas.openxmlformats.org/officeDocument/2006/relationships/hyperlink" Target="https://twitter.com/" TargetMode="External"/><Relationship Id="rId1" Type="http://schemas.openxmlformats.org/officeDocument/2006/relationships/slideLayout" Target="../slideLayouts/slideLayout158.xml"/><Relationship Id="rId6" Type="http://schemas.openxmlformats.org/officeDocument/2006/relationships/slideLayout" Target="../slideLayouts/slideLayout163.xml"/><Relationship Id="rId15" Type="http://schemas.openxmlformats.org/officeDocument/2006/relationships/slideLayout" Target="../slideLayouts/slideLayout172.xml"/><Relationship Id="rId23" Type="http://schemas.openxmlformats.org/officeDocument/2006/relationships/slideLayout" Target="../slideLayouts/slideLayout180.xml"/><Relationship Id="rId28" Type="http://schemas.openxmlformats.org/officeDocument/2006/relationships/slideLayout" Target="../slideLayouts/slideLayout185.xml"/><Relationship Id="rId36" Type="http://schemas.openxmlformats.org/officeDocument/2006/relationships/slideLayout" Target="../slideLayouts/slideLayout193.xml"/><Relationship Id="rId49" Type="http://schemas.openxmlformats.org/officeDocument/2006/relationships/slideLayout" Target="../slideLayouts/slideLayout206.xml"/><Relationship Id="rId57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167.xml"/><Relationship Id="rId31" Type="http://schemas.openxmlformats.org/officeDocument/2006/relationships/slideLayout" Target="../slideLayouts/slideLayout188.xml"/><Relationship Id="rId44" Type="http://schemas.openxmlformats.org/officeDocument/2006/relationships/slideLayout" Target="../slideLayouts/slideLayout201.xml"/><Relationship Id="rId52" Type="http://schemas.openxmlformats.org/officeDocument/2006/relationships/slideLayout" Target="../slideLayouts/slideLayout209.xml"/><Relationship Id="rId60" Type="http://schemas.openxmlformats.org/officeDocument/2006/relationships/slideLayout" Target="../slideLayouts/slideLayout217.xml"/><Relationship Id="rId65" Type="http://schemas.openxmlformats.org/officeDocument/2006/relationships/slideLayout" Target="../slideLayouts/slideLayout222.xml"/><Relationship Id="rId4" Type="http://schemas.openxmlformats.org/officeDocument/2006/relationships/slideLayout" Target="../slideLayouts/slideLayout161.xml"/><Relationship Id="rId9" Type="http://schemas.openxmlformats.org/officeDocument/2006/relationships/slideLayout" Target="../slideLayouts/slideLayout166.xml"/><Relationship Id="rId13" Type="http://schemas.openxmlformats.org/officeDocument/2006/relationships/slideLayout" Target="../slideLayouts/slideLayout170.xml"/><Relationship Id="rId18" Type="http://schemas.openxmlformats.org/officeDocument/2006/relationships/slideLayout" Target="../slideLayouts/slideLayout175.xml"/><Relationship Id="rId39" Type="http://schemas.openxmlformats.org/officeDocument/2006/relationships/slideLayout" Target="../slideLayouts/slideLayout196.xml"/><Relationship Id="rId34" Type="http://schemas.openxmlformats.org/officeDocument/2006/relationships/slideLayout" Target="../slideLayouts/slideLayout191.xml"/><Relationship Id="rId50" Type="http://schemas.openxmlformats.org/officeDocument/2006/relationships/slideLayout" Target="../slideLayouts/slideLayout207.xml"/><Relationship Id="rId55" Type="http://schemas.openxmlformats.org/officeDocument/2006/relationships/slideLayout" Target="../slideLayouts/slideLayout212.xml"/></Relationships>
</file>

<file path=ppt/slideMasters/_rels/slideMaster6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49.xml"/><Relationship Id="rId21" Type="http://schemas.openxmlformats.org/officeDocument/2006/relationships/slideLayout" Target="../slideLayouts/slideLayout244.xml"/><Relationship Id="rId42" Type="http://schemas.openxmlformats.org/officeDocument/2006/relationships/slideLayout" Target="../slideLayouts/slideLayout265.xml"/><Relationship Id="rId47" Type="http://schemas.openxmlformats.org/officeDocument/2006/relationships/slideLayout" Target="../slideLayouts/slideLayout270.xml"/><Relationship Id="rId63" Type="http://schemas.openxmlformats.org/officeDocument/2006/relationships/slideLayout" Target="../slideLayouts/slideLayout286.xml"/><Relationship Id="rId68" Type="http://schemas.openxmlformats.org/officeDocument/2006/relationships/hyperlink" Target="https://www.facebook.com/" TargetMode="External"/><Relationship Id="rId7" Type="http://schemas.openxmlformats.org/officeDocument/2006/relationships/slideLayout" Target="../slideLayouts/slideLayout230.xml"/><Relationship Id="rId2" Type="http://schemas.openxmlformats.org/officeDocument/2006/relationships/slideLayout" Target="../slideLayouts/slideLayout225.xml"/><Relationship Id="rId16" Type="http://schemas.openxmlformats.org/officeDocument/2006/relationships/slideLayout" Target="../slideLayouts/slideLayout239.xml"/><Relationship Id="rId29" Type="http://schemas.openxmlformats.org/officeDocument/2006/relationships/slideLayout" Target="../slideLayouts/slideLayout252.xml"/><Relationship Id="rId11" Type="http://schemas.openxmlformats.org/officeDocument/2006/relationships/slideLayout" Target="../slideLayouts/slideLayout234.xml"/><Relationship Id="rId24" Type="http://schemas.openxmlformats.org/officeDocument/2006/relationships/slideLayout" Target="../slideLayouts/slideLayout247.xml"/><Relationship Id="rId32" Type="http://schemas.openxmlformats.org/officeDocument/2006/relationships/slideLayout" Target="../slideLayouts/slideLayout255.xml"/><Relationship Id="rId37" Type="http://schemas.openxmlformats.org/officeDocument/2006/relationships/slideLayout" Target="../slideLayouts/slideLayout260.xml"/><Relationship Id="rId40" Type="http://schemas.openxmlformats.org/officeDocument/2006/relationships/slideLayout" Target="../slideLayouts/slideLayout263.xml"/><Relationship Id="rId45" Type="http://schemas.openxmlformats.org/officeDocument/2006/relationships/slideLayout" Target="../slideLayouts/slideLayout268.xml"/><Relationship Id="rId53" Type="http://schemas.openxmlformats.org/officeDocument/2006/relationships/slideLayout" Target="../slideLayouts/slideLayout276.xml"/><Relationship Id="rId58" Type="http://schemas.openxmlformats.org/officeDocument/2006/relationships/slideLayout" Target="../slideLayouts/slideLayout281.xml"/><Relationship Id="rId66" Type="http://schemas.openxmlformats.org/officeDocument/2006/relationships/slideLayout" Target="../slideLayouts/slideLayout289.xml"/><Relationship Id="rId5" Type="http://schemas.openxmlformats.org/officeDocument/2006/relationships/slideLayout" Target="../slideLayouts/slideLayout228.xml"/><Relationship Id="rId61" Type="http://schemas.openxmlformats.org/officeDocument/2006/relationships/slideLayout" Target="../slideLayouts/slideLayout284.xml"/><Relationship Id="rId19" Type="http://schemas.openxmlformats.org/officeDocument/2006/relationships/slideLayout" Target="../slideLayouts/slideLayout242.xml"/><Relationship Id="rId14" Type="http://schemas.openxmlformats.org/officeDocument/2006/relationships/slideLayout" Target="../slideLayouts/slideLayout237.xml"/><Relationship Id="rId22" Type="http://schemas.openxmlformats.org/officeDocument/2006/relationships/slideLayout" Target="../slideLayouts/slideLayout245.xml"/><Relationship Id="rId27" Type="http://schemas.openxmlformats.org/officeDocument/2006/relationships/slideLayout" Target="../slideLayouts/slideLayout250.xml"/><Relationship Id="rId30" Type="http://schemas.openxmlformats.org/officeDocument/2006/relationships/slideLayout" Target="../slideLayouts/slideLayout253.xml"/><Relationship Id="rId35" Type="http://schemas.openxmlformats.org/officeDocument/2006/relationships/slideLayout" Target="../slideLayouts/slideLayout258.xml"/><Relationship Id="rId43" Type="http://schemas.openxmlformats.org/officeDocument/2006/relationships/slideLayout" Target="../slideLayouts/slideLayout266.xml"/><Relationship Id="rId48" Type="http://schemas.openxmlformats.org/officeDocument/2006/relationships/slideLayout" Target="../slideLayouts/slideLayout271.xml"/><Relationship Id="rId56" Type="http://schemas.openxmlformats.org/officeDocument/2006/relationships/slideLayout" Target="../slideLayouts/slideLayout279.xml"/><Relationship Id="rId64" Type="http://schemas.openxmlformats.org/officeDocument/2006/relationships/slideLayout" Target="../slideLayouts/slideLayout287.xml"/><Relationship Id="rId69" Type="http://schemas.openxmlformats.org/officeDocument/2006/relationships/hyperlink" Target="https://www.linkedin.com/" TargetMode="External"/><Relationship Id="rId8" Type="http://schemas.openxmlformats.org/officeDocument/2006/relationships/slideLayout" Target="../slideLayouts/slideLayout231.xml"/><Relationship Id="rId51" Type="http://schemas.openxmlformats.org/officeDocument/2006/relationships/slideLayout" Target="../slideLayouts/slideLayout274.xml"/><Relationship Id="rId3" Type="http://schemas.openxmlformats.org/officeDocument/2006/relationships/slideLayout" Target="../slideLayouts/slideLayout226.xml"/><Relationship Id="rId12" Type="http://schemas.openxmlformats.org/officeDocument/2006/relationships/slideLayout" Target="../slideLayouts/slideLayout235.xml"/><Relationship Id="rId17" Type="http://schemas.openxmlformats.org/officeDocument/2006/relationships/slideLayout" Target="../slideLayouts/slideLayout240.xml"/><Relationship Id="rId25" Type="http://schemas.openxmlformats.org/officeDocument/2006/relationships/slideLayout" Target="../slideLayouts/slideLayout248.xml"/><Relationship Id="rId33" Type="http://schemas.openxmlformats.org/officeDocument/2006/relationships/slideLayout" Target="../slideLayouts/slideLayout256.xml"/><Relationship Id="rId38" Type="http://schemas.openxmlformats.org/officeDocument/2006/relationships/slideLayout" Target="../slideLayouts/slideLayout261.xml"/><Relationship Id="rId46" Type="http://schemas.openxmlformats.org/officeDocument/2006/relationships/slideLayout" Target="../slideLayouts/slideLayout269.xml"/><Relationship Id="rId59" Type="http://schemas.openxmlformats.org/officeDocument/2006/relationships/slideLayout" Target="../slideLayouts/slideLayout282.xml"/><Relationship Id="rId67" Type="http://schemas.openxmlformats.org/officeDocument/2006/relationships/theme" Target="../theme/theme6.xml"/><Relationship Id="rId20" Type="http://schemas.openxmlformats.org/officeDocument/2006/relationships/slideLayout" Target="../slideLayouts/slideLayout243.xml"/><Relationship Id="rId41" Type="http://schemas.openxmlformats.org/officeDocument/2006/relationships/slideLayout" Target="../slideLayouts/slideLayout264.xml"/><Relationship Id="rId54" Type="http://schemas.openxmlformats.org/officeDocument/2006/relationships/slideLayout" Target="../slideLayouts/slideLayout277.xml"/><Relationship Id="rId62" Type="http://schemas.openxmlformats.org/officeDocument/2006/relationships/slideLayout" Target="../slideLayouts/slideLayout285.xml"/><Relationship Id="rId70" Type="http://schemas.openxmlformats.org/officeDocument/2006/relationships/hyperlink" Target="https://twitter.com/" TargetMode="External"/><Relationship Id="rId1" Type="http://schemas.openxmlformats.org/officeDocument/2006/relationships/slideLayout" Target="../slideLayouts/slideLayout224.xml"/><Relationship Id="rId6" Type="http://schemas.openxmlformats.org/officeDocument/2006/relationships/slideLayout" Target="../slideLayouts/slideLayout229.xml"/><Relationship Id="rId15" Type="http://schemas.openxmlformats.org/officeDocument/2006/relationships/slideLayout" Target="../slideLayouts/slideLayout238.xml"/><Relationship Id="rId23" Type="http://schemas.openxmlformats.org/officeDocument/2006/relationships/slideLayout" Target="../slideLayouts/slideLayout246.xml"/><Relationship Id="rId28" Type="http://schemas.openxmlformats.org/officeDocument/2006/relationships/slideLayout" Target="../slideLayouts/slideLayout251.xml"/><Relationship Id="rId36" Type="http://schemas.openxmlformats.org/officeDocument/2006/relationships/slideLayout" Target="../slideLayouts/slideLayout259.xml"/><Relationship Id="rId49" Type="http://schemas.openxmlformats.org/officeDocument/2006/relationships/slideLayout" Target="../slideLayouts/slideLayout272.xml"/><Relationship Id="rId57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33.xml"/><Relationship Id="rId31" Type="http://schemas.openxmlformats.org/officeDocument/2006/relationships/slideLayout" Target="../slideLayouts/slideLayout254.xml"/><Relationship Id="rId44" Type="http://schemas.openxmlformats.org/officeDocument/2006/relationships/slideLayout" Target="../slideLayouts/slideLayout267.xml"/><Relationship Id="rId52" Type="http://schemas.openxmlformats.org/officeDocument/2006/relationships/slideLayout" Target="../slideLayouts/slideLayout275.xml"/><Relationship Id="rId60" Type="http://schemas.openxmlformats.org/officeDocument/2006/relationships/slideLayout" Target="../slideLayouts/slideLayout283.xml"/><Relationship Id="rId65" Type="http://schemas.openxmlformats.org/officeDocument/2006/relationships/slideLayout" Target="../slideLayouts/slideLayout288.xml"/><Relationship Id="rId4" Type="http://schemas.openxmlformats.org/officeDocument/2006/relationships/slideLayout" Target="../slideLayouts/slideLayout227.xml"/><Relationship Id="rId9" Type="http://schemas.openxmlformats.org/officeDocument/2006/relationships/slideLayout" Target="../slideLayouts/slideLayout232.xml"/><Relationship Id="rId13" Type="http://schemas.openxmlformats.org/officeDocument/2006/relationships/slideLayout" Target="../slideLayouts/slideLayout236.xml"/><Relationship Id="rId18" Type="http://schemas.openxmlformats.org/officeDocument/2006/relationships/slideLayout" Target="../slideLayouts/slideLayout241.xml"/><Relationship Id="rId39" Type="http://schemas.openxmlformats.org/officeDocument/2006/relationships/slideLayout" Target="../slideLayouts/slideLayout262.xml"/><Relationship Id="rId34" Type="http://schemas.openxmlformats.org/officeDocument/2006/relationships/slideLayout" Target="../slideLayouts/slideLayout257.xml"/><Relationship Id="rId50" Type="http://schemas.openxmlformats.org/officeDocument/2006/relationships/slideLayout" Target="../slideLayouts/slideLayout273.xml"/><Relationship Id="rId55" Type="http://schemas.openxmlformats.org/officeDocument/2006/relationships/slideLayout" Target="../slideLayouts/slideLayout27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7.xml"/><Relationship Id="rId3" Type="http://schemas.openxmlformats.org/officeDocument/2006/relationships/slideLayout" Target="../slideLayouts/slideLayout292.xml"/><Relationship Id="rId7" Type="http://schemas.openxmlformats.org/officeDocument/2006/relationships/slideLayout" Target="../slideLayouts/slideLayout29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291.xml"/><Relationship Id="rId1" Type="http://schemas.openxmlformats.org/officeDocument/2006/relationships/slideLayout" Target="../slideLayouts/slideLayout290.xml"/><Relationship Id="rId6" Type="http://schemas.openxmlformats.org/officeDocument/2006/relationships/slideLayout" Target="../slideLayouts/slideLayout295.xml"/><Relationship Id="rId11" Type="http://schemas.openxmlformats.org/officeDocument/2006/relationships/slideLayout" Target="../slideLayouts/slideLayout300.xml"/><Relationship Id="rId5" Type="http://schemas.openxmlformats.org/officeDocument/2006/relationships/slideLayout" Target="../slideLayouts/slideLayout294.xml"/><Relationship Id="rId10" Type="http://schemas.openxmlformats.org/officeDocument/2006/relationships/slideLayout" Target="../slideLayouts/slideLayout299.xml"/><Relationship Id="rId4" Type="http://schemas.openxmlformats.org/officeDocument/2006/relationships/slideLayout" Target="../slideLayouts/slideLayout293.xml"/><Relationship Id="rId9" Type="http://schemas.openxmlformats.org/officeDocument/2006/relationships/slideLayout" Target="../slideLayouts/slideLayout298.xml"/></Relationships>
</file>

<file path=ppt/slideMasters/_rels/slideMaster8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13.xml"/><Relationship Id="rId18" Type="http://schemas.openxmlformats.org/officeDocument/2006/relationships/slideLayout" Target="../slideLayouts/slideLayout318.xml"/><Relationship Id="rId26" Type="http://schemas.openxmlformats.org/officeDocument/2006/relationships/slideLayout" Target="../slideLayouts/slideLayout326.xml"/><Relationship Id="rId39" Type="http://schemas.openxmlformats.org/officeDocument/2006/relationships/slideLayout" Target="../slideLayouts/slideLayout339.xml"/><Relationship Id="rId21" Type="http://schemas.openxmlformats.org/officeDocument/2006/relationships/slideLayout" Target="../slideLayouts/slideLayout321.xml"/><Relationship Id="rId34" Type="http://schemas.openxmlformats.org/officeDocument/2006/relationships/slideLayout" Target="../slideLayouts/slideLayout334.xml"/><Relationship Id="rId42" Type="http://schemas.openxmlformats.org/officeDocument/2006/relationships/slideLayout" Target="../slideLayouts/slideLayout342.xml"/><Relationship Id="rId47" Type="http://schemas.openxmlformats.org/officeDocument/2006/relationships/slideLayout" Target="../slideLayouts/slideLayout347.xml"/><Relationship Id="rId50" Type="http://schemas.openxmlformats.org/officeDocument/2006/relationships/slideLayout" Target="../slideLayouts/slideLayout350.xml"/><Relationship Id="rId55" Type="http://schemas.openxmlformats.org/officeDocument/2006/relationships/slideLayout" Target="../slideLayouts/slideLayout355.xml"/><Relationship Id="rId7" Type="http://schemas.openxmlformats.org/officeDocument/2006/relationships/slideLayout" Target="../slideLayouts/slideLayout307.xml"/><Relationship Id="rId2" Type="http://schemas.openxmlformats.org/officeDocument/2006/relationships/slideLayout" Target="../slideLayouts/slideLayout302.xml"/><Relationship Id="rId16" Type="http://schemas.openxmlformats.org/officeDocument/2006/relationships/slideLayout" Target="../slideLayouts/slideLayout316.xml"/><Relationship Id="rId29" Type="http://schemas.openxmlformats.org/officeDocument/2006/relationships/slideLayout" Target="../slideLayouts/slideLayout329.xml"/><Relationship Id="rId11" Type="http://schemas.openxmlformats.org/officeDocument/2006/relationships/slideLayout" Target="../slideLayouts/slideLayout311.xml"/><Relationship Id="rId24" Type="http://schemas.openxmlformats.org/officeDocument/2006/relationships/slideLayout" Target="../slideLayouts/slideLayout324.xml"/><Relationship Id="rId32" Type="http://schemas.openxmlformats.org/officeDocument/2006/relationships/slideLayout" Target="../slideLayouts/slideLayout332.xml"/><Relationship Id="rId37" Type="http://schemas.openxmlformats.org/officeDocument/2006/relationships/slideLayout" Target="../slideLayouts/slideLayout337.xml"/><Relationship Id="rId40" Type="http://schemas.openxmlformats.org/officeDocument/2006/relationships/slideLayout" Target="../slideLayouts/slideLayout340.xml"/><Relationship Id="rId45" Type="http://schemas.openxmlformats.org/officeDocument/2006/relationships/slideLayout" Target="../slideLayouts/slideLayout345.xml"/><Relationship Id="rId53" Type="http://schemas.openxmlformats.org/officeDocument/2006/relationships/slideLayout" Target="../slideLayouts/slideLayout353.xml"/><Relationship Id="rId58" Type="http://schemas.openxmlformats.org/officeDocument/2006/relationships/slideLayout" Target="../slideLayouts/slideLayout358.xml"/><Relationship Id="rId5" Type="http://schemas.openxmlformats.org/officeDocument/2006/relationships/slideLayout" Target="../slideLayouts/slideLayout305.xml"/><Relationship Id="rId61" Type="http://schemas.openxmlformats.org/officeDocument/2006/relationships/hyperlink" Target="https://www.linkedin.com/" TargetMode="External"/><Relationship Id="rId19" Type="http://schemas.openxmlformats.org/officeDocument/2006/relationships/slideLayout" Target="../slideLayouts/slideLayout319.xml"/><Relationship Id="rId14" Type="http://schemas.openxmlformats.org/officeDocument/2006/relationships/slideLayout" Target="../slideLayouts/slideLayout314.xml"/><Relationship Id="rId22" Type="http://schemas.openxmlformats.org/officeDocument/2006/relationships/slideLayout" Target="../slideLayouts/slideLayout322.xml"/><Relationship Id="rId27" Type="http://schemas.openxmlformats.org/officeDocument/2006/relationships/slideLayout" Target="../slideLayouts/slideLayout327.xml"/><Relationship Id="rId30" Type="http://schemas.openxmlformats.org/officeDocument/2006/relationships/slideLayout" Target="../slideLayouts/slideLayout330.xml"/><Relationship Id="rId35" Type="http://schemas.openxmlformats.org/officeDocument/2006/relationships/slideLayout" Target="../slideLayouts/slideLayout335.xml"/><Relationship Id="rId43" Type="http://schemas.openxmlformats.org/officeDocument/2006/relationships/slideLayout" Target="../slideLayouts/slideLayout343.xml"/><Relationship Id="rId48" Type="http://schemas.openxmlformats.org/officeDocument/2006/relationships/slideLayout" Target="../slideLayouts/slideLayout348.xml"/><Relationship Id="rId56" Type="http://schemas.openxmlformats.org/officeDocument/2006/relationships/slideLayout" Target="../slideLayouts/slideLayout356.xml"/><Relationship Id="rId8" Type="http://schemas.openxmlformats.org/officeDocument/2006/relationships/slideLayout" Target="../slideLayouts/slideLayout308.xml"/><Relationship Id="rId51" Type="http://schemas.openxmlformats.org/officeDocument/2006/relationships/slideLayout" Target="../slideLayouts/slideLayout351.xml"/><Relationship Id="rId3" Type="http://schemas.openxmlformats.org/officeDocument/2006/relationships/slideLayout" Target="../slideLayouts/slideLayout303.xml"/><Relationship Id="rId12" Type="http://schemas.openxmlformats.org/officeDocument/2006/relationships/slideLayout" Target="../slideLayouts/slideLayout312.xml"/><Relationship Id="rId17" Type="http://schemas.openxmlformats.org/officeDocument/2006/relationships/slideLayout" Target="../slideLayouts/slideLayout317.xml"/><Relationship Id="rId25" Type="http://schemas.openxmlformats.org/officeDocument/2006/relationships/slideLayout" Target="../slideLayouts/slideLayout325.xml"/><Relationship Id="rId33" Type="http://schemas.openxmlformats.org/officeDocument/2006/relationships/slideLayout" Target="../slideLayouts/slideLayout333.xml"/><Relationship Id="rId38" Type="http://schemas.openxmlformats.org/officeDocument/2006/relationships/slideLayout" Target="../slideLayouts/slideLayout338.xml"/><Relationship Id="rId46" Type="http://schemas.openxmlformats.org/officeDocument/2006/relationships/slideLayout" Target="../slideLayouts/slideLayout346.xml"/><Relationship Id="rId59" Type="http://schemas.openxmlformats.org/officeDocument/2006/relationships/theme" Target="../theme/theme8.xml"/><Relationship Id="rId20" Type="http://schemas.openxmlformats.org/officeDocument/2006/relationships/slideLayout" Target="../slideLayouts/slideLayout320.xml"/><Relationship Id="rId41" Type="http://schemas.openxmlformats.org/officeDocument/2006/relationships/slideLayout" Target="../slideLayouts/slideLayout341.xml"/><Relationship Id="rId54" Type="http://schemas.openxmlformats.org/officeDocument/2006/relationships/slideLayout" Target="../slideLayouts/slideLayout354.xml"/><Relationship Id="rId62" Type="http://schemas.openxmlformats.org/officeDocument/2006/relationships/hyperlink" Target="https://twitter.com/" TargetMode="External"/><Relationship Id="rId1" Type="http://schemas.openxmlformats.org/officeDocument/2006/relationships/slideLayout" Target="../slideLayouts/slideLayout301.xml"/><Relationship Id="rId6" Type="http://schemas.openxmlformats.org/officeDocument/2006/relationships/slideLayout" Target="../slideLayouts/slideLayout306.xml"/><Relationship Id="rId15" Type="http://schemas.openxmlformats.org/officeDocument/2006/relationships/slideLayout" Target="../slideLayouts/slideLayout315.xml"/><Relationship Id="rId23" Type="http://schemas.openxmlformats.org/officeDocument/2006/relationships/slideLayout" Target="../slideLayouts/slideLayout323.xml"/><Relationship Id="rId28" Type="http://schemas.openxmlformats.org/officeDocument/2006/relationships/slideLayout" Target="../slideLayouts/slideLayout328.xml"/><Relationship Id="rId36" Type="http://schemas.openxmlformats.org/officeDocument/2006/relationships/slideLayout" Target="../slideLayouts/slideLayout336.xml"/><Relationship Id="rId49" Type="http://schemas.openxmlformats.org/officeDocument/2006/relationships/slideLayout" Target="../slideLayouts/slideLayout349.xml"/><Relationship Id="rId57" Type="http://schemas.openxmlformats.org/officeDocument/2006/relationships/slideLayout" Target="../slideLayouts/slideLayout357.xml"/><Relationship Id="rId10" Type="http://schemas.openxmlformats.org/officeDocument/2006/relationships/slideLayout" Target="../slideLayouts/slideLayout310.xml"/><Relationship Id="rId31" Type="http://schemas.openxmlformats.org/officeDocument/2006/relationships/slideLayout" Target="../slideLayouts/slideLayout331.xml"/><Relationship Id="rId44" Type="http://schemas.openxmlformats.org/officeDocument/2006/relationships/slideLayout" Target="../slideLayouts/slideLayout344.xml"/><Relationship Id="rId52" Type="http://schemas.openxmlformats.org/officeDocument/2006/relationships/slideLayout" Target="../slideLayouts/slideLayout352.xml"/><Relationship Id="rId60" Type="http://schemas.openxmlformats.org/officeDocument/2006/relationships/hyperlink" Target="https://www.facebook.com/" TargetMode="External"/><Relationship Id="rId4" Type="http://schemas.openxmlformats.org/officeDocument/2006/relationships/slideLayout" Target="../slideLayouts/slideLayout304.xml"/><Relationship Id="rId9" Type="http://schemas.openxmlformats.org/officeDocument/2006/relationships/slideLayout" Target="../slideLayouts/slideLayout30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710B7-0122-4715-A8A3-72DA19C00E0D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12/11/2019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72AA39-96D9-4236-BF27-5F4B6243D7ED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521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811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9D7ACC-6579-4A6E-A33C-1A2B852B7103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12/11/2019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590C3-0F13-41A8-8936-6E8CD9446559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51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8433938" y="6303346"/>
            <a:ext cx="2161276" cy="307777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57565A">
                    <a:tint val="75000"/>
                  </a:srgbClr>
                </a:solidFill>
              </a:rPr>
              <a:t>i9 presentation to Joe Smith</a:t>
            </a:r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814963" y="6293087"/>
            <a:ext cx="139424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fld id="{1A290D8D-6BA0-418D-AFED-C65293F70DA0}" type="slidenum">
              <a:rPr lang="en-US" smtClean="0">
                <a:solidFill>
                  <a:srgbClr val="57565A">
                    <a:tint val="75000"/>
                  </a:srgbClr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en-US" dirty="0">
              <a:solidFill>
                <a:srgbClr val="57565A">
                  <a:tint val="75000"/>
                </a:srgbClr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718075" y="6290644"/>
            <a:ext cx="333200" cy="333200"/>
          </a:xfrm>
          <a:prstGeom prst="ellipse">
            <a:avLst/>
          </a:prstGeom>
          <a:noFill/>
          <a:ln w="6350" cmpd="sng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200">
              <a:solidFill>
                <a:prstClr val="white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281861" y="6290644"/>
            <a:ext cx="333200" cy="333200"/>
          </a:xfrm>
          <a:prstGeom prst="ellipse">
            <a:avLst/>
          </a:prstGeom>
          <a:noFill/>
          <a:ln w="6350" cmpd="sng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200">
              <a:solidFill>
                <a:prstClr val="white"/>
              </a:solidFill>
            </a:endParaRPr>
          </a:p>
        </p:txBody>
      </p:sp>
      <p:sp>
        <p:nvSpPr>
          <p:cNvPr id="17" name="Rectangle 9"/>
          <p:cNvSpPr/>
          <p:nvPr/>
        </p:nvSpPr>
        <p:spPr>
          <a:xfrm rot="2700000">
            <a:off x="426720" y="6412186"/>
            <a:ext cx="90117" cy="90117"/>
          </a:xfrm>
          <a:custGeom>
            <a:avLst/>
            <a:gdLst>
              <a:gd name="connsiteX0" fmla="*/ 0 w 531091"/>
              <a:gd name="connsiteY0" fmla="*/ 0 h 531091"/>
              <a:gd name="connsiteX1" fmla="*/ 531091 w 531091"/>
              <a:gd name="connsiteY1" fmla="*/ 0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0 w 531091"/>
              <a:gd name="connsiteY0" fmla="*/ 0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0" fmla="*/ 0 w 531091"/>
              <a:gd name="connsiteY0" fmla="*/ 0 h 531091"/>
              <a:gd name="connsiteX1" fmla="*/ 230909 w 531091"/>
              <a:gd name="connsiteY1" fmla="*/ 224312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230909 w 531091"/>
              <a:gd name="connsiteY0" fmla="*/ 224312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343065 w 531091"/>
              <a:gd name="connsiteY0" fmla="*/ 89066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  <a:gd name="connsiteX3" fmla="*/ 322349 w 531091"/>
              <a:gd name="connsiteY3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091" h="531091">
                <a:moveTo>
                  <a:pt x="531091" y="531091"/>
                </a:moveTo>
                <a:lnTo>
                  <a:pt x="0" y="531091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200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 rot="10800000">
            <a:off x="1154288" y="6290644"/>
            <a:ext cx="333200" cy="333200"/>
          </a:xfrm>
          <a:prstGeom prst="ellipse">
            <a:avLst/>
          </a:prstGeom>
          <a:noFill/>
          <a:ln w="6350" cmpd="sng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200">
              <a:solidFill>
                <a:prstClr val="white"/>
              </a:solidFill>
            </a:endParaRPr>
          </a:p>
        </p:txBody>
      </p:sp>
      <p:sp>
        <p:nvSpPr>
          <p:cNvPr id="15" name="Rectangle 9"/>
          <p:cNvSpPr/>
          <p:nvPr/>
        </p:nvSpPr>
        <p:spPr>
          <a:xfrm rot="13500000">
            <a:off x="1252512" y="6412186"/>
            <a:ext cx="90117" cy="90117"/>
          </a:xfrm>
          <a:custGeom>
            <a:avLst/>
            <a:gdLst>
              <a:gd name="connsiteX0" fmla="*/ 0 w 531091"/>
              <a:gd name="connsiteY0" fmla="*/ 0 h 531091"/>
              <a:gd name="connsiteX1" fmla="*/ 531091 w 531091"/>
              <a:gd name="connsiteY1" fmla="*/ 0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0 w 531091"/>
              <a:gd name="connsiteY0" fmla="*/ 0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0" fmla="*/ 0 w 531091"/>
              <a:gd name="connsiteY0" fmla="*/ 0 h 531091"/>
              <a:gd name="connsiteX1" fmla="*/ 230909 w 531091"/>
              <a:gd name="connsiteY1" fmla="*/ 224312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230909 w 531091"/>
              <a:gd name="connsiteY0" fmla="*/ 224312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343065 w 531091"/>
              <a:gd name="connsiteY0" fmla="*/ 89066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  <a:gd name="connsiteX3" fmla="*/ 322349 w 531091"/>
              <a:gd name="connsiteY3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091" h="531091">
                <a:moveTo>
                  <a:pt x="531091" y="531091"/>
                </a:moveTo>
                <a:lnTo>
                  <a:pt x="0" y="531091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200">
              <a:solidFill>
                <a:prstClr val="white"/>
              </a:solidFill>
            </a:endParaRPr>
          </a:p>
        </p:txBody>
      </p:sp>
      <p:sp>
        <p:nvSpPr>
          <p:cNvPr id="19" name="Freeform 6"/>
          <p:cNvSpPr>
            <a:spLocks/>
          </p:cNvSpPr>
          <p:nvPr/>
        </p:nvSpPr>
        <p:spPr bwMode="auto">
          <a:xfrm>
            <a:off x="10833553" y="6390365"/>
            <a:ext cx="64135" cy="137803"/>
          </a:xfrm>
          <a:custGeom>
            <a:avLst/>
            <a:gdLst>
              <a:gd name="T0" fmla="*/ 573 w 704"/>
              <a:gd name="T1" fmla="*/ 255 h 1506"/>
              <a:gd name="T2" fmla="*/ 573 w 704"/>
              <a:gd name="T3" fmla="*/ 255 h 1506"/>
              <a:gd name="T4" fmla="*/ 704 w 704"/>
              <a:gd name="T5" fmla="*/ 255 h 1506"/>
              <a:gd name="T6" fmla="*/ 704 w 704"/>
              <a:gd name="T7" fmla="*/ 0 h 1506"/>
              <a:gd name="T8" fmla="*/ 492 w 704"/>
              <a:gd name="T9" fmla="*/ 0 h 1506"/>
              <a:gd name="T10" fmla="*/ 155 w 704"/>
              <a:gd name="T11" fmla="*/ 336 h 1506"/>
              <a:gd name="T12" fmla="*/ 155 w 704"/>
              <a:gd name="T13" fmla="*/ 493 h 1506"/>
              <a:gd name="T14" fmla="*/ 0 w 704"/>
              <a:gd name="T15" fmla="*/ 493 h 1506"/>
              <a:gd name="T16" fmla="*/ 0 w 704"/>
              <a:gd name="T17" fmla="*/ 749 h 1506"/>
              <a:gd name="T18" fmla="*/ 155 w 704"/>
              <a:gd name="T19" fmla="*/ 749 h 1506"/>
              <a:gd name="T20" fmla="*/ 155 w 704"/>
              <a:gd name="T21" fmla="*/ 1506 h 1506"/>
              <a:gd name="T22" fmla="*/ 467 w 704"/>
              <a:gd name="T23" fmla="*/ 1506 h 1506"/>
              <a:gd name="T24" fmla="*/ 467 w 704"/>
              <a:gd name="T25" fmla="*/ 749 h 1506"/>
              <a:gd name="T26" fmla="*/ 679 w 704"/>
              <a:gd name="T27" fmla="*/ 749 h 1506"/>
              <a:gd name="T28" fmla="*/ 704 w 704"/>
              <a:gd name="T29" fmla="*/ 493 h 1506"/>
              <a:gd name="T30" fmla="*/ 467 w 704"/>
              <a:gd name="T31" fmla="*/ 493 h 1506"/>
              <a:gd name="T32" fmla="*/ 467 w 704"/>
              <a:gd name="T33" fmla="*/ 362 h 1506"/>
              <a:gd name="T34" fmla="*/ 573 w 704"/>
              <a:gd name="T35" fmla="*/ 255 h 1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04" h="1506">
                <a:moveTo>
                  <a:pt x="573" y="255"/>
                </a:moveTo>
                <a:lnTo>
                  <a:pt x="573" y="255"/>
                </a:lnTo>
                <a:lnTo>
                  <a:pt x="704" y="255"/>
                </a:lnTo>
                <a:lnTo>
                  <a:pt x="704" y="0"/>
                </a:lnTo>
                <a:lnTo>
                  <a:pt x="492" y="0"/>
                </a:lnTo>
                <a:cubicBezTo>
                  <a:pt x="243" y="0"/>
                  <a:pt x="155" y="124"/>
                  <a:pt x="155" y="336"/>
                </a:cubicBezTo>
                <a:lnTo>
                  <a:pt x="155" y="493"/>
                </a:lnTo>
                <a:lnTo>
                  <a:pt x="0" y="493"/>
                </a:lnTo>
                <a:lnTo>
                  <a:pt x="0" y="749"/>
                </a:lnTo>
                <a:lnTo>
                  <a:pt x="155" y="749"/>
                </a:lnTo>
                <a:lnTo>
                  <a:pt x="155" y="1506"/>
                </a:lnTo>
                <a:lnTo>
                  <a:pt x="467" y="1506"/>
                </a:lnTo>
                <a:lnTo>
                  <a:pt x="467" y="749"/>
                </a:lnTo>
                <a:lnTo>
                  <a:pt x="679" y="749"/>
                </a:lnTo>
                <a:lnTo>
                  <a:pt x="704" y="493"/>
                </a:lnTo>
                <a:lnTo>
                  <a:pt x="467" y="493"/>
                </a:lnTo>
                <a:lnTo>
                  <a:pt x="467" y="362"/>
                </a:lnTo>
                <a:cubicBezTo>
                  <a:pt x="467" y="293"/>
                  <a:pt x="473" y="255"/>
                  <a:pt x="573" y="255"/>
                </a:cubicBezTo>
                <a:close/>
              </a:path>
            </a:pathLst>
          </a:custGeom>
          <a:solidFill>
            <a:schemeClr val="tx1">
              <a:alpha val="54902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3200">
              <a:solidFill>
                <a:srgbClr val="57565A"/>
              </a:solidFill>
              <a:latin typeface="Open Sans Light"/>
              <a:cs typeface="+mn-cs"/>
            </a:endParaRPr>
          </a:p>
        </p:txBody>
      </p:sp>
      <p:sp>
        <p:nvSpPr>
          <p:cNvPr id="20" name="Freeform 7"/>
          <p:cNvSpPr>
            <a:spLocks noEditPoints="1"/>
          </p:cNvSpPr>
          <p:nvPr/>
        </p:nvSpPr>
        <p:spPr bwMode="auto">
          <a:xfrm>
            <a:off x="11230723" y="6387435"/>
            <a:ext cx="142220" cy="136500"/>
          </a:xfrm>
          <a:custGeom>
            <a:avLst/>
            <a:gdLst>
              <a:gd name="T0" fmla="*/ 1176 w 1562"/>
              <a:gd name="T1" fmla="*/ 466 h 1491"/>
              <a:gd name="T2" fmla="*/ 1176 w 1562"/>
              <a:gd name="T3" fmla="*/ 466 h 1491"/>
              <a:gd name="T4" fmla="*/ 871 w 1562"/>
              <a:gd name="T5" fmla="*/ 636 h 1491"/>
              <a:gd name="T6" fmla="*/ 871 w 1562"/>
              <a:gd name="T7" fmla="*/ 488 h 1491"/>
              <a:gd name="T8" fmla="*/ 538 w 1562"/>
              <a:gd name="T9" fmla="*/ 488 h 1491"/>
              <a:gd name="T10" fmla="*/ 538 w 1562"/>
              <a:gd name="T11" fmla="*/ 1491 h 1491"/>
              <a:gd name="T12" fmla="*/ 871 w 1562"/>
              <a:gd name="T13" fmla="*/ 1491 h 1491"/>
              <a:gd name="T14" fmla="*/ 871 w 1562"/>
              <a:gd name="T15" fmla="*/ 931 h 1491"/>
              <a:gd name="T16" fmla="*/ 886 w 1562"/>
              <a:gd name="T17" fmla="*/ 850 h 1491"/>
              <a:gd name="T18" fmla="*/ 1057 w 1562"/>
              <a:gd name="T19" fmla="*/ 724 h 1491"/>
              <a:gd name="T20" fmla="*/ 1228 w 1562"/>
              <a:gd name="T21" fmla="*/ 953 h 1491"/>
              <a:gd name="T22" fmla="*/ 1228 w 1562"/>
              <a:gd name="T23" fmla="*/ 1491 h 1491"/>
              <a:gd name="T24" fmla="*/ 1562 w 1562"/>
              <a:gd name="T25" fmla="*/ 1491 h 1491"/>
              <a:gd name="T26" fmla="*/ 1562 w 1562"/>
              <a:gd name="T27" fmla="*/ 916 h 1491"/>
              <a:gd name="T28" fmla="*/ 1176 w 1562"/>
              <a:gd name="T29" fmla="*/ 466 h 1491"/>
              <a:gd name="T30" fmla="*/ 22 w 1562"/>
              <a:gd name="T31" fmla="*/ 1491 h 1491"/>
              <a:gd name="T32" fmla="*/ 22 w 1562"/>
              <a:gd name="T33" fmla="*/ 1491 h 1491"/>
              <a:gd name="T34" fmla="*/ 357 w 1562"/>
              <a:gd name="T35" fmla="*/ 1491 h 1491"/>
              <a:gd name="T36" fmla="*/ 357 w 1562"/>
              <a:gd name="T37" fmla="*/ 487 h 1491"/>
              <a:gd name="T38" fmla="*/ 22 w 1562"/>
              <a:gd name="T39" fmla="*/ 487 h 1491"/>
              <a:gd name="T40" fmla="*/ 22 w 1562"/>
              <a:gd name="T41" fmla="*/ 1491 h 1491"/>
              <a:gd name="T42" fmla="*/ 193 w 1562"/>
              <a:gd name="T43" fmla="*/ 0 h 1491"/>
              <a:gd name="T44" fmla="*/ 193 w 1562"/>
              <a:gd name="T45" fmla="*/ 0 h 1491"/>
              <a:gd name="T46" fmla="*/ 0 w 1562"/>
              <a:gd name="T47" fmla="*/ 178 h 1491"/>
              <a:gd name="T48" fmla="*/ 186 w 1562"/>
              <a:gd name="T49" fmla="*/ 347 h 1491"/>
              <a:gd name="T50" fmla="*/ 379 w 1562"/>
              <a:gd name="T51" fmla="*/ 178 h 1491"/>
              <a:gd name="T52" fmla="*/ 193 w 1562"/>
              <a:gd name="T53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62" h="1491">
                <a:moveTo>
                  <a:pt x="1176" y="466"/>
                </a:moveTo>
                <a:lnTo>
                  <a:pt x="1176" y="466"/>
                </a:lnTo>
                <a:cubicBezTo>
                  <a:pt x="990" y="466"/>
                  <a:pt x="916" y="562"/>
                  <a:pt x="871" y="636"/>
                </a:cubicBezTo>
                <a:lnTo>
                  <a:pt x="871" y="488"/>
                </a:lnTo>
                <a:lnTo>
                  <a:pt x="538" y="488"/>
                </a:lnTo>
                <a:cubicBezTo>
                  <a:pt x="545" y="584"/>
                  <a:pt x="538" y="1491"/>
                  <a:pt x="538" y="1491"/>
                </a:cubicBezTo>
                <a:lnTo>
                  <a:pt x="871" y="1491"/>
                </a:lnTo>
                <a:lnTo>
                  <a:pt x="871" y="931"/>
                </a:lnTo>
                <a:cubicBezTo>
                  <a:pt x="871" y="901"/>
                  <a:pt x="871" y="872"/>
                  <a:pt x="886" y="850"/>
                </a:cubicBezTo>
                <a:cubicBezTo>
                  <a:pt x="909" y="791"/>
                  <a:pt x="961" y="724"/>
                  <a:pt x="1057" y="724"/>
                </a:cubicBezTo>
                <a:cubicBezTo>
                  <a:pt x="1176" y="724"/>
                  <a:pt x="1228" y="820"/>
                  <a:pt x="1228" y="953"/>
                </a:cubicBezTo>
                <a:lnTo>
                  <a:pt x="1228" y="1491"/>
                </a:lnTo>
                <a:lnTo>
                  <a:pt x="1562" y="1491"/>
                </a:lnTo>
                <a:lnTo>
                  <a:pt x="1562" y="916"/>
                </a:lnTo>
                <a:cubicBezTo>
                  <a:pt x="1562" y="606"/>
                  <a:pt x="1398" y="466"/>
                  <a:pt x="1176" y="466"/>
                </a:cubicBezTo>
                <a:close/>
                <a:moveTo>
                  <a:pt x="22" y="1491"/>
                </a:moveTo>
                <a:lnTo>
                  <a:pt x="22" y="1491"/>
                </a:lnTo>
                <a:lnTo>
                  <a:pt x="357" y="1491"/>
                </a:lnTo>
                <a:lnTo>
                  <a:pt x="357" y="487"/>
                </a:lnTo>
                <a:lnTo>
                  <a:pt x="22" y="487"/>
                </a:lnTo>
                <a:lnTo>
                  <a:pt x="22" y="1491"/>
                </a:lnTo>
                <a:close/>
                <a:moveTo>
                  <a:pt x="193" y="0"/>
                </a:moveTo>
                <a:lnTo>
                  <a:pt x="193" y="0"/>
                </a:lnTo>
                <a:cubicBezTo>
                  <a:pt x="74" y="0"/>
                  <a:pt x="0" y="82"/>
                  <a:pt x="0" y="178"/>
                </a:cubicBezTo>
                <a:cubicBezTo>
                  <a:pt x="0" y="273"/>
                  <a:pt x="74" y="347"/>
                  <a:pt x="186" y="347"/>
                </a:cubicBezTo>
                <a:cubicBezTo>
                  <a:pt x="305" y="347"/>
                  <a:pt x="379" y="273"/>
                  <a:pt x="379" y="178"/>
                </a:cubicBezTo>
                <a:cubicBezTo>
                  <a:pt x="379" y="82"/>
                  <a:pt x="305" y="0"/>
                  <a:pt x="193" y="0"/>
                </a:cubicBezTo>
                <a:close/>
              </a:path>
            </a:pathLst>
          </a:custGeom>
          <a:solidFill>
            <a:schemeClr val="tx1">
              <a:alpha val="54902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3200">
              <a:solidFill>
                <a:srgbClr val="57565A"/>
              </a:solidFill>
              <a:latin typeface="Open Sans Light"/>
              <a:cs typeface="+mn-cs"/>
            </a:endParaRPr>
          </a:p>
        </p:txBody>
      </p:sp>
      <p:sp>
        <p:nvSpPr>
          <p:cNvPr id="21" name="Freeform 8"/>
          <p:cNvSpPr>
            <a:spLocks/>
          </p:cNvSpPr>
          <p:nvPr/>
        </p:nvSpPr>
        <p:spPr bwMode="auto">
          <a:xfrm>
            <a:off x="11661065" y="6399834"/>
            <a:ext cx="153964" cy="125761"/>
          </a:xfrm>
          <a:custGeom>
            <a:avLst/>
            <a:gdLst>
              <a:gd name="T0" fmla="*/ 1491 w 1690"/>
              <a:gd name="T1" fmla="*/ 223 h 1374"/>
              <a:gd name="T2" fmla="*/ 1491 w 1690"/>
              <a:gd name="T3" fmla="*/ 223 h 1374"/>
              <a:gd name="T4" fmla="*/ 1647 w 1690"/>
              <a:gd name="T5" fmla="*/ 30 h 1374"/>
              <a:gd name="T6" fmla="*/ 1424 w 1690"/>
              <a:gd name="T7" fmla="*/ 108 h 1374"/>
              <a:gd name="T8" fmla="*/ 1171 w 1690"/>
              <a:gd name="T9" fmla="*/ 0 h 1374"/>
              <a:gd name="T10" fmla="*/ 821 w 1690"/>
              <a:gd name="T11" fmla="*/ 356 h 1374"/>
              <a:gd name="T12" fmla="*/ 827 w 1690"/>
              <a:gd name="T13" fmla="*/ 428 h 1374"/>
              <a:gd name="T14" fmla="*/ 114 w 1690"/>
              <a:gd name="T15" fmla="*/ 66 h 1374"/>
              <a:gd name="T16" fmla="*/ 72 w 1690"/>
              <a:gd name="T17" fmla="*/ 241 h 1374"/>
              <a:gd name="T18" fmla="*/ 223 w 1690"/>
              <a:gd name="T19" fmla="*/ 530 h 1374"/>
              <a:gd name="T20" fmla="*/ 66 w 1690"/>
              <a:gd name="T21" fmla="*/ 488 h 1374"/>
              <a:gd name="T22" fmla="*/ 66 w 1690"/>
              <a:gd name="T23" fmla="*/ 494 h 1374"/>
              <a:gd name="T24" fmla="*/ 344 w 1690"/>
              <a:gd name="T25" fmla="*/ 832 h 1374"/>
              <a:gd name="T26" fmla="*/ 253 w 1690"/>
              <a:gd name="T27" fmla="*/ 844 h 1374"/>
              <a:gd name="T28" fmla="*/ 187 w 1690"/>
              <a:gd name="T29" fmla="*/ 838 h 1374"/>
              <a:gd name="T30" fmla="*/ 513 w 1690"/>
              <a:gd name="T31" fmla="*/ 1079 h 1374"/>
              <a:gd name="T32" fmla="*/ 78 w 1690"/>
              <a:gd name="T33" fmla="*/ 1230 h 1374"/>
              <a:gd name="T34" fmla="*/ 0 w 1690"/>
              <a:gd name="T35" fmla="*/ 1224 h 1374"/>
              <a:gd name="T36" fmla="*/ 525 w 1690"/>
              <a:gd name="T37" fmla="*/ 1374 h 1374"/>
              <a:gd name="T38" fmla="*/ 1521 w 1690"/>
              <a:gd name="T39" fmla="*/ 392 h 1374"/>
              <a:gd name="T40" fmla="*/ 1521 w 1690"/>
              <a:gd name="T41" fmla="*/ 344 h 1374"/>
              <a:gd name="T42" fmla="*/ 1690 w 1690"/>
              <a:gd name="T43" fmla="*/ 163 h 1374"/>
              <a:gd name="T44" fmla="*/ 1491 w 1690"/>
              <a:gd name="T45" fmla="*/ 223 h 1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90" h="1374">
                <a:moveTo>
                  <a:pt x="1491" y="223"/>
                </a:moveTo>
                <a:lnTo>
                  <a:pt x="1491" y="223"/>
                </a:lnTo>
                <a:cubicBezTo>
                  <a:pt x="1569" y="175"/>
                  <a:pt x="1617" y="108"/>
                  <a:pt x="1647" y="30"/>
                </a:cubicBezTo>
                <a:cubicBezTo>
                  <a:pt x="1581" y="66"/>
                  <a:pt x="1509" y="96"/>
                  <a:pt x="1424" y="108"/>
                </a:cubicBezTo>
                <a:cubicBezTo>
                  <a:pt x="1358" y="42"/>
                  <a:pt x="1273" y="0"/>
                  <a:pt x="1171" y="0"/>
                </a:cubicBezTo>
                <a:cubicBezTo>
                  <a:pt x="977" y="0"/>
                  <a:pt x="821" y="157"/>
                  <a:pt x="821" y="356"/>
                </a:cubicBezTo>
                <a:cubicBezTo>
                  <a:pt x="821" y="374"/>
                  <a:pt x="827" y="404"/>
                  <a:pt x="827" y="428"/>
                </a:cubicBezTo>
                <a:cubicBezTo>
                  <a:pt x="543" y="410"/>
                  <a:pt x="283" y="277"/>
                  <a:pt x="114" y="66"/>
                </a:cubicBezTo>
                <a:cubicBezTo>
                  <a:pt x="84" y="120"/>
                  <a:pt x="72" y="175"/>
                  <a:pt x="72" y="241"/>
                </a:cubicBezTo>
                <a:cubicBezTo>
                  <a:pt x="72" y="362"/>
                  <a:pt x="132" y="470"/>
                  <a:pt x="223" y="530"/>
                </a:cubicBezTo>
                <a:cubicBezTo>
                  <a:pt x="169" y="530"/>
                  <a:pt x="114" y="512"/>
                  <a:pt x="66" y="488"/>
                </a:cubicBezTo>
                <a:lnTo>
                  <a:pt x="66" y="494"/>
                </a:lnTo>
                <a:cubicBezTo>
                  <a:pt x="66" y="663"/>
                  <a:pt x="187" y="802"/>
                  <a:pt x="344" y="832"/>
                </a:cubicBezTo>
                <a:cubicBezTo>
                  <a:pt x="313" y="838"/>
                  <a:pt x="283" y="844"/>
                  <a:pt x="253" y="844"/>
                </a:cubicBezTo>
                <a:cubicBezTo>
                  <a:pt x="235" y="844"/>
                  <a:pt x="211" y="838"/>
                  <a:pt x="187" y="838"/>
                </a:cubicBezTo>
                <a:cubicBezTo>
                  <a:pt x="235" y="977"/>
                  <a:pt x="356" y="1073"/>
                  <a:pt x="513" y="1079"/>
                </a:cubicBezTo>
                <a:cubicBezTo>
                  <a:pt x="392" y="1170"/>
                  <a:pt x="241" y="1230"/>
                  <a:pt x="78" y="1230"/>
                </a:cubicBezTo>
                <a:cubicBezTo>
                  <a:pt x="54" y="1230"/>
                  <a:pt x="24" y="1230"/>
                  <a:pt x="0" y="1224"/>
                </a:cubicBezTo>
                <a:cubicBezTo>
                  <a:pt x="151" y="1326"/>
                  <a:pt x="338" y="1374"/>
                  <a:pt x="525" y="1374"/>
                </a:cubicBezTo>
                <a:cubicBezTo>
                  <a:pt x="1171" y="1374"/>
                  <a:pt x="1521" y="844"/>
                  <a:pt x="1521" y="392"/>
                </a:cubicBezTo>
                <a:lnTo>
                  <a:pt x="1521" y="344"/>
                </a:lnTo>
                <a:cubicBezTo>
                  <a:pt x="1587" y="295"/>
                  <a:pt x="1647" y="235"/>
                  <a:pt x="1690" y="163"/>
                </a:cubicBezTo>
                <a:cubicBezTo>
                  <a:pt x="1635" y="193"/>
                  <a:pt x="1569" y="211"/>
                  <a:pt x="1491" y="223"/>
                </a:cubicBezTo>
                <a:close/>
              </a:path>
            </a:pathLst>
          </a:custGeom>
          <a:solidFill>
            <a:schemeClr val="tx1">
              <a:alpha val="54902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3200">
              <a:solidFill>
                <a:srgbClr val="57565A"/>
              </a:solidFill>
              <a:latin typeface="Open Sans Light"/>
              <a:cs typeface="+mn-cs"/>
            </a:endParaRPr>
          </a:p>
        </p:txBody>
      </p:sp>
      <p:sp>
        <p:nvSpPr>
          <p:cNvPr id="22" name="Oval 21"/>
          <p:cNvSpPr/>
          <p:nvPr userDrawn="1"/>
        </p:nvSpPr>
        <p:spPr>
          <a:xfrm>
            <a:off x="11135232" y="6290644"/>
            <a:ext cx="333200" cy="333200"/>
          </a:xfrm>
          <a:prstGeom prst="ellipse">
            <a:avLst/>
          </a:prstGeom>
          <a:noFill/>
          <a:ln w="6350" cmpd="sng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067">
              <a:solidFill>
                <a:prstClr val="white"/>
              </a:solidFill>
            </a:endParaRPr>
          </a:p>
        </p:txBody>
      </p:sp>
      <p:sp>
        <p:nvSpPr>
          <p:cNvPr id="23" name="Oval 22"/>
          <p:cNvSpPr/>
          <p:nvPr userDrawn="1"/>
        </p:nvSpPr>
        <p:spPr>
          <a:xfrm>
            <a:off x="10699019" y="6290644"/>
            <a:ext cx="333200" cy="333200"/>
          </a:xfrm>
          <a:prstGeom prst="ellipse">
            <a:avLst/>
          </a:prstGeom>
          <a:noFill/>
          <a:ln w="6350" cmpd="sng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067">
              <a:solidFill>
                <a:prstClr val="white"/>
              </a:solidFill>
            </a:endParaRPr>
          </a:p>
        </p:txBody>
      </p:sp>
      <p:sp>
        <p:nvSpPr>
          <p:cNvPr id="24" name="Oval 23"/>
          <p:cNvSpPr/>
          <p:nvPr userDrawn="1"/>
        </p:nvSpPr>
        <p:spPr>
          <a:xfrm rot="10800000">
            <a:off x="11571445" y="6290644"/>
            <a:ext cx="333200" cy="333200"/>
          </a:xfrm>
          <a:prstGeom prst="ellipse">
            <a:avLst/>
          </a:prstGeom>
          <a:noFill/>
          <a:ln w="6350" cmpd="sng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067">
              <a:solidFill>
                <a:prstClr val="white"/>
              </a:solidFill>
            </a:endParaRPr>
          </a:p>
        </p:txBody>
      </p:sp>
      <p:sp>
        <p:nvSpPr>
          <p:cNvPr id="18" name="Rectangle 17">
            <a:hlinkClick r:id="rId67"/>
          </p:cNvPr>
          <p:cNvSpPr/>
          <p:nvPr userDrawn="1"/>
        </p:nvSpPr>
        <p:spPr>
          <a:xfrm>
            <a:off x="10658932" y="6254517"/>
            <a:ext cx="402336" cy="402336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5" name="Rectangle 24">
            <a:hlinkClick r:id="rId68"/>
          </p:cNvPr>
          <p:cNvSpPr/>
          <p:nvPr userDrawn="1"/>
        </p:nvSpPr>
        <p:spPr>
          <a:xfrm>
            <a:off x="11092939" y="6254517"/>
            <a:ext cx="402336" cy="402336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6" name="Rectangle 25">
            <a:hlinkClick r:id="rId69"/>
          </p:cNvPr>
          <p:cNvSpPr/>
          <p:nvPr userDrawn="1"/>
        </p:nvSpPr>
        <p:spPr>
          <a:xfrm>
            <a:off x="11536877" y="6254517"/>
            <a:ext cx="402336" cy="402336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7" name="Action Button: Forward or Next 26">
            <a:hlinkClick r:id="" action="ppaction://hlinkshowjump?jump=nextslide" highlightClick="1"/>
          </p:cNvPr>
          <p:cNvSpPr/>
          <p:nvPr userDrawn="1"/>
        </p:nvSpPr>
        <p:spPr>
          <a:xfrm>
            <a:off x="1127078" y="6259096"/>
            <a:ext cx="402336" cy="402336"/>
          </a:xfrm>
          <a:prstGeom prst="actionButtonForwardNex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8" name="Action Button: Back or Previous 27">
            <a:hlinkClick r:id="" action="ppaction://hlinkshowjump?jump=previousslide" highlightClick="1"/>
          </p:cNvPr>
          <p:cNvSpPr/>
          <p:nvPr userDrawn="1"/>
        </p:nvSpPr>
        <p:spPr>
          <a:xfrm>
            <a:off x="249959" y="6251322"/>
            <a:ext cx="402336" cy="402336"/>
          </a:xfrm>
          <a:prstGeom prst="actionButtonBackPrevious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4" name="Retângulo 3"/>
          <p:cNvSpPr/>
          <p:nvPr userDrawn="1"/>
        </p:nvSpPr>
        <p:spPr>
          <a:xfrm>
            <a:off x="8112224" y="6251322"/>
            <a:ext cx="3960440" cy="6066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43809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  <p:sldLayoutId id="2147483824" r:id="rId12"/>
    <p:sldLayoutId id="2147483825" r:id="rId13"/>
    <p:sldLayoutId id="2147483826" r:id="rId14"/>
    <p:sldLayoutId id="2147483827" r:id="rId15"/>
    <p:sldLayoutId id="2147483828" r:id="rId16"/>
    <p:sldLayoutId id="2147483829" r:id="rId17"/>
    <p:sldLayoutId id="2147483830" r:id="rId18"/>
    <p:sldLayoutId id="2147483831" r:id="rId19"/>
    <p:sldLayoutId id="2147483832" r:id="rId20"/>
    <p:sldLayoutId id="2147483833" r:id="rId21"/>
    <p:sldLayoutId id="2147483834" r:id="rId22"/>
    <p:sldLayoutId id="2147483835" r:id="rId23"/>
    <p:sldLayoutId id="2147483836" r:id="rId24"/>
    <p:sldLayoutId id="2147483837" r:id="rId25"/>
    <p:sldLayoutId id="2147483838" r:id="rId26"/>
    <p:sldLayoutId id="2147483839" r:id="rId27"/>
    <p:sldLayoutId id="2147483840" r:id="rId28"/>
    <p:sldLayoutId id="2147483841" r:id="rId29"/>
    <p:sldLayoutId id="2147483842" r:id="rId30"/>
    <p:sldLayoutId id="2147483843" r:id="rId31"/>
    <p:sldLayoutId id="2147483844" r:id="rId32"/>
    <p:sldLayoutId id="2147483845" r:id="rId33"/>
    <p:sldLayoutId id="2147483846" r:id="rId34"/>
    <p:sldLayoutId id="2147483847" r:id="rId35"/>
    <p:sldLayoutId id="2147483848" r:id="rId36"/>
    <p:sldLayoutId id="2147483849" r:id="rId37"/>
    <p:sldLayoutId id="2147483850" r:id="rId38"/>
    <p:sldLayoutId id="2147483851" r:id="rId39"/>
    <p:sldLayoutId id="2147483852" r:id="rId40"/>
    <p:sldLayoutId id="2147483853" r:id="rId41"/>
    <p:sldLayoutId id="2147483854" r:id="rId42"/>
    <p:sldLayoutId id="2147483855" r:id="rId43"/>
    <p:sldLayoutId id="2147483856" r:id="rId44"/>
    <p:sldLayoutId id="2147483857" r:id="rId45"/>
    <p:sldLayoutId id="2147483858" r:id="rId46"/>
    <p:sldLayoutId id="2147483859" r:id="rId47"/>
    <p:sldLayoutId id="2147483860" r:id="rId48"/>
    <p:sldLayoutId id="2147483861" r:id="rId49"/>
    <p:sldLayoutId id="2147483862" r:id="rId50"/>
    <p:sldLayoutId id="2147483863" r:id="rId51"/>
    <p:sldLayoutId id="2147483864" r:id="rId52"/>
    <p:sldLayoutId id="2147483865" r:id="rId53"/>
    <p:sldLayoutId id="2147483866" r:id="rId54"/>
    <p:sldLayoutId id="2147483867" r:id="rId55"/>
    <p:sldLayoutId id="2147483868" r:id="rId56"/>
    <p:sldLayoutId id="2147483869" r:id="rId57"/>
    <p:sldLayoutId id="2147483870" r:id="rId58"/>
    <p:sldLayoutId id="2147483871" r:id="rId59"/>
    <p:sldLayoutId id="2147483872" r:id="rId60"/>
    <p:sldLayoutId id="2147483873" r:id="rId61"/>
    <p:sldLayoutId id="2147483874" r:id="rId62"/>
    <p:sldLayoutId id="2147483875" r:id="rId63"/>
    <p:sldLayoutId id="2147483876" r:id="rId64"/>
    <p:sldLayoutId id="2147483877" r:id="rId65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8433938" y="6303346"/>
            <a:ext cx="2161276" cy="307777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FFFFFF">
                    <a:tint val="75000"/>
                  </a:srgbClr>
                </a:solidFill>
              </a:rPr>
              <a:t>i9 presentation to Joe Smith</a:t>
            </a:r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814963" y="6293087"/>
            <a:ext cx="139424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fld id="{1A290D8D-6BA0-418D-AFED-C65293F70DA0}" type="slidenum">
              <a:rPr lang="en-US" smtClean="0">
                <a:solidFill>
                  <a:srgbClr val="FFFFF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718075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200">
              <a:solidFill>
                <a:srgbClr val="2B2B2D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281861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200">
              <a:solidFill>
                <a:srgbClr val="2B2B2D"/>
              </a:solidFill>
            </a:endParaRPr>
          </a:p>
        </p:txBody>
      </p:sp>
      <p:sp>
        <p:nvSpPr>
          <p:cNvPr id="17" name="Rectangle 9"/>
          <p:cNvSpPr/>
          <p:nvPr/>
        </p:nvSpPr>
        <p:spPr>
          <a:xfrm rot="2700000">
            <a:off x="426720" y="6412186"/>
            <a:ext cx="90117" cy="90117"/>
          </a:xfrm>
          <a:custGeom>
            <a:avLst/>
            <a:gdLst>
              <a:gd name="connsiteX0" fmla="*/ 0 w 531091"/>
              <a:gd name="connsiteY0" fmla="*/ 0 h 531091"/>
              <a:gd name="connsiteX1" fmla="*/ 531091 w 531091"/>
              <a:gd name="connsiteY1" fmla="*/ 0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0 w 531091"/>
              <a:gd name="connsiteY0" fmla="*/ 0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0" fmla="*/ 0 w 531091"/>
              <a:gd name="connsiteY0" fmla="*/ 0 h 531091"/>
              <a:gd name="connsiteX1" fmla="*/ 230909 w 531091"/>
              <a:gd name="connsiteY1" fmla="*/ 224312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230909 w 531091"/>
              <a:gd name="connsiteY0" fmla="*/ 224312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343065 w 531091"/>
              <a:gd name="connsiteY0" fmla="*/ 89066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  <a:gd name="connsiteX3" fmla="*/ 322349 w 531091"/>
              <a:gd name="connsiteY3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091" h="531091">
                <a:moveTo>
                  <a:pt x="531091" y="531091"/>
                </a:moveTo>
                <a:lnTo>
                  <a:pt x="0" y="531091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200">
              <a:solidFill>
                <a:srgbClr val="2B2B2D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 rot="10800000">
            <a:off x="1154288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200">
              <a:solidFill>
                <a:srgbClr val="2B2B2D"/>
              </a:solidFill>
            </a:endParaRPr>
          </a:p>
        </p:txBody>
      </p:sp>
      <p:sp>
        <p:nvSpPr>
          <p:cNvPr id="15" name="Rectangle 9"/>
          <p:cNvSpPr/>
          <p:nvPr/>
        </p:nvSpPr>
        <p:spPr>
          <a:xfrm rot="13500000">
            <a:off x="1252512" y="6412186"/>
            <a:ext cx="90117" cy="90117"/>
          </a:xfrm>
          <a:custGeom>
            <a:avLst/>
            <a:gdLst>
              <a:gd name="connsiteX0" fmla="*/ 0 w 531091"/>
              <a:gd name="connsiteY0" fmla="*/ 0 h 531091"/>
              <a:gd name="connsiteX1" fmla="*/ 531091 w 531091"/>
              <a:gd name="connsiteY1" fmla="*/ 0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0 w 531091"/>
              <a:gd name="connsiteY0" fmla="*/ 0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0" fmla="*/ 0 w 531091"/>
              <a:gd name="connsiteY0" fmla="*/ 0 h 531091"/>
              <a:gd name="connsiteX1" fmla="*/ 230909 w 531091"/>
              <a:gd name="connsiteY1" fmla="*/ 224312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230909 w 531091"/>
              <a:gd name="connsiteY0" fmla="*/ 224312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343065 w 531091"/>
              <a:gd name="connsiteY0" fmla="*/ 89066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  <a:gd name="connsiteX3" fmla="*/ 322349 w 531091"/>
              <a:gd name="connsiteY3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091" h="531091">
                <a:moveTo>
                  <a:pt x="531091" y="531091"/>
                </a:moveTo>
                <a:lnTo>
                  <a:pt x="0" y="531091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200">
              <a:solidFill>
                <a:srgbClr val="2B2B2D"/>
              </a:solidFill>
            </a:endParaRPr>
          </a:p>
        </p:txBody>
      </p:sp>
      <p:sp>
        <p:nvSpPr>
          <p:cNvPr id="19" name="Freeform 6"/>
          <p:cNvSpPr>
            <a:spLocks/>
          </p:cNvSpPr>
          <p:nvPr/>
        </p:nvSpPr>
        <p:spPr bwMode="auto">
          <a:xfrm>
            <a:off x="10833553" y="6390365"/>
            <a:ext cx="64135" cy="137803"/>
          </a:xfrm>
          <a:custGeom>
            <a:avLst/>
            <a:gdLst>
              <a:gd name="T0" fmla="*/ 573 w 704"/>
              <a:gd name="T1" fmla="*/ 255 h 1506"/>
              <a:gd name="T2" fmla="*/ 573 w 704"/>
              <a:gd name="T3" fmla="*/ 255 h 1506"/>
              <a:gd name="T4" fmla="*/ 704 w 704"/>
              <a:gd name="T5" fmla="*/ 255 h 1506"/>
              <a:gd name="T6" fmla="*/ 704 w 704"/>
              <a:gd name="T7" fmla="*/ 0 h 1506"/>
              <a:gd name="T8" fmla="*/ 492 w 704"/>
              <a:gd name="T9" fmla="*/ 0 h 1506"/>
              <a:gd name="T10" fmla="*/ 155 w 704"/>
              <a:gd name="T11" fmla="*/ 336 h 1506"/>
              <a:gd name="T12" fmla="*/ 155 w 704"/>
              <a:gd name="T13" fmla="*/ 493 h 1506"/>
              <a:gd name="T14" fmla="*/ 0 w 704"/>
              <a:gd name="T15" fmla="*/ 493 h 1506"/>
              <a:gd name="T16" fmla="*/ 0 w 704"/>
              <a:gd name="T17" fmla="*/ 749 h 1506"/>
              <a:gd name="T18" fmla="*/ 155 w 704"/>
              <a:gd name="T19" fmla="*/ 749 h 1506"/>
              <a:gd name="T20" fmla="*/ 155 w 704"/>
              <a:gd name="T21" fmla="*/ 1506 h 1506"/>
              <a:gd name="T22" fmla="*/ 467 w 704"/>
              <a:gd name="T23" fmla="*/ 1506 h 1506"/>
              <a:gd name="T24" fmla="*/ 467 w 704"/>
              <a:gd name="T25" fmla="*/ 749 h 1506"/>
              <a:gd name="T26" fmla="*/ 679 w 704"/>
              <a:gd name="T27" fmla="*/ 749 h 1506"/>
              <a:gd name="T28" fmla="*/ 704 w 704"/>
              <a:gd name="T29" fmla="*/ 493 h 1506"/>
              <a:gd name="T30" fmla="*/ 467 w 704"/>
              <a:gd name="T31" fmla="*/ 493 h 1506"/>
              <a:gd name="T32" fmla="*/ 467 w 704"/>
              <a:gd name="T33" fmla="*/ 362 h 1506"/>
              <a:gd name="T34" fmla="*/ 573 w 704"/>
              <a:gd name="T35" fmla="*/ 255 h 1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04" h="1506">
                <a:moveTo>
                  <a:pt x="573" y="255"/>
                </a:moveTo>
                <a:lnTo>
                  <a:pt x="573" y="255"/>
                </a:lnTo>
                <a:lnTo>
                  <a:pt x="704" y="255"/>
                </a:lnTo>
                <a:lnTo>
                  <a:pt x="704" y="0"/>
                </a:lnTo>
                <a:lnTo>
                  <a:pt x="492" y="0"/>
                </a:lnTo>
                <a:cubicBezTo>
                  <a:pt x="243" y="0"/>
                  <a:pt x="155" y="124"/>
                  <a:pt x="155" y="336"/>
                </a:cubicBezTo>
                <a:lnTo>
                  <a:pt x="155" y="493"/>
                </a:lnTo>
                <a:lnTo>
                  <a:pt x="0" y="493"/>
                </a:lnTo>
                <a:lnTo>
                  <a:pt x="0" y="749"/>
                </a:lnTo>
                <a:lnTo>
                  <a:pt x="155" y="749"/>
                </a:lnTo>
                <a:lnTo>
                  <a:pt x="155" y="1506"/>
                </a:lnTo>
                <a:lnTo>
                  <a:pt x="467" y="1506"/>
                </a:lnTo>
                <a:lnTo>
                  <a:pt x="467" y="749"/>
                </a:lnTo>
                <a:lnTo>
                  <a:pt x="679" y="749"/>
                </a:lnTo>
                <a:lnTo>
                  <a:pt x="704" y="493"/>
                </a:lnTo>
                <a:lnTo>
                  <a:pt x="467" y="493"/>
                </a:lnTo>
                <a:lnTo>
                  <a:pt x="467" y="362"/>
                </a:lnTo>
                <a:cubicBezTo>
                  <a:pt x="467" y="293"/>
                  <a:pt x="473" y="255"/>
                  <a:pt x="573" y="255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3200">
              <a:solidFill>
                <a:srgbClr val="FFFFFF"/>
              </a:solidFill>
              <a:latin typeface="Open Sans Light"/>
              <a:cs typeface="+mn-cs"/>
            </a:endParaRPr>
          </a:p>
        </p:txBody>
      </p:sp>
      <p:sp>
        <p:nvSpPr>
          <p:cNvPr id="20" name="Freeform 7"/>
          <p:cNvSpPr>
            <a:spLocks noEditPoints="1"/>
          </p:cNvSpPr>
          <p:nvPr/>
        </p:nvSpPr>
        <p:spPr bwMode="auto">
          <a:xfrm>
            <a:off x="11230723" y="6387435"/>
            <a:ext cx="142220" cy="136500"/>
          </a:xfrm>
          <a:custGeom>
            <a:avLst/>
            <a:gdLst>
              <a:gd name="T0" fmla="*/ 1176 w 1562"/>
              <a:gd name="T1" fmla="*/ 466 h 1491"/>
              <a:gd name="T2" fmla="*/ 1176 w 1562"/>
              <a:gd name="T3" fmla="*/ 466 h 1491"/>
              <a:gd name="T4" fmla="*/ 871 w 1562"/>
              <a:gd name="T5" fmla="*/ 636 h 1491"/>
              <a:gd name="T6" fmla="*/ 871 w 1562"/>
              <a:gd name="T7" fmla="*/ 488 h 1491"/>
              <a:gd name="T8" fmla="*/ 538 w 1562"/>
              <a:gd name="T9" fmla="*/ 488 h 1491"/>
              <a:gd name="T10" fmla="*/ 538 w 1562"/>
              <a:gd name="T11" fmla="*/ 1491 h 1491"/>
              <a:gd name="T12" fmla="*/ 871 w 1562"/>
              <a:gd name="T13" fmla="*/ 1491 h 1491"/>
              <a:gd name="T14" fmla="*/ 871 w 1562"/>
              <a:gd name="T15" fmla="*/ 931 h 1491"/>
              <a:gd name="T16" fmla="*/ 886 w 1562"/>
              <a:gd name="T17" fmla="*/ 850 h 1491"/>
              <a:gd name="T18" fmla="*/ 1057 w 1562"/>
              <a:gd name="T19" fmla="*/ 724 h 1491"/>
              <a:gd name="T20" fmla="*/ 1228 w 1562"/>
              <a:gd name="T21" fmla="*/ 953 h 1491"/>
              <a:gd name="T22" fmla="*/ 1228 w 1562"/>
              <a:gd name="T23" fmla="*/ 1491 h 1491"/>
              <a:gd name="T24" fmla="*/ 1562 w 1562"/>
              <a:gd name="T25" fmla="*/ 1491 h 1491"/>
              <a:gd name="T26" fmla="*/ 1562 w 1562"/>
              <a:gd name="T27" fmla="*/ 916 h 1491"/>
              <a:gd name="T28" fmla="*/ 1176 w 1562"/>
              <a:gd name="T29" fmla="*/ 466 h 1491"/>
              <a:gd name="T30" fmla="*/ 22 w 1562"/>
              <a:gd name="T31" fmla="*/ 1491 h 1491"/>
              <a:gd name="T32" fmla="*/ 22 w 1562"/>
              <a:gd name="T33" fmla="*/ 1491 h 1491"/>
              <a:gd name="T34" fmla="*/ 357 w 1562"/>
              <a:gd name="T35" fmla="*/ 1491 h 1491"/>
              <a:gd name="T36" fmla="*/ 357 w 1562"/>
              <a:gd name="T37" fmla="*/ 487 h 1491"/>
              <a:gd name="T38" fmla="*/ 22 w 1562"/>
              <a:gd name="T39" fmla="*/ 487 h 1491"/>
              <a:gd name="T40" fmla="*/ 22 w 1562"/>
              <a:gd name="T41" fmla="*/ 1491 h 1491"/>
              <a:gd name="T42" fmla="*/ 193 w 1562"/>
              <a:gd name="T43" fmla="*/ 0 h 1491"/>
              <a:gd name="T44" fmla="*/ 193 w 1562"/>
              <a:gd name="T45" fmla="*/ 0 h 1491"/>
              <a:gd name="T46" fmla="*/ 0 w 1562"/>
              <a:gd name="T47" fmla="*/ 178 h 1491"/>
              <a:gd name="T48" fmla="*/ 186 w 1562"/>
              <a:gd name="T49" fmla="*/ 347 h 1491"/>
              <a:gd name="T50" fmla="*/ 379 w 1562"/>
              <a:gd name="T51" fmla="*/ 178 h 1491"/>
              <a:gd name="T52" fmla="*/ 193 w 1562"/>
              <a:gd name="T53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62" h="1491">
                <a:moveTo>
                  <a:pt x="1176" y="466"/>
                </a:moveTo>
                <a:lnTo>
                  <a:pt x="1176" y="466"/>
                </a:lnTo>
                <a:cubicBezTo>
                  <a:pt x="990" y="466"/>
                  <a:pt x="916" y="562"/>
                  <a:pt x="871" y="636"/>
                </a:cubicBezTo>
                <a:lnTo>
                  <a:pt x="871" y="488"/>
                </a:lnTo>
                <a:lnTo>
                  <a:pt x="538" y="488"/>
                </a:lnTo>
                <a:cubicBezTo>
                  <a:pt x="545" y="584"/>
                  <a:pt x="538" y="1491"/>
                  <a:pt x="538" y="1491"/>
                </a:cubicBezTo>
                <a:lnTo>
                  <a:pt x="871" y="1491"/>
                </a:lnTo>
                <a:lnTo>
                  <a:pt x="871" y="931"/>
                </a:lnTo>
                <a:cubicBezTo>
                  <a:pt x="871" y="901"/>
                  <a:pt x="871" y="872"/>
                  <a:pt x="886" y="850"/>
                </a:cubicBezTo>
                <a:cubicBezTo>
                  <a:pt x="909" y="791"/>
                  <a:pt x="961" y="724"/>
                  <a:pt x="1057" y="724"/>
                </a:cubicBezTo>
                <a:cubicBezTo>
                  <a:pt x="1176" y="724"/>
                  <a:pt x="1228" y="820"/>
                  <a:pt x="1228" y="953"/>
                </a:cubicBezTo>
                <a:lnTo>
                  <a:pt x="1228" y="1491"/>
                </a:lnTo>
                <a:lnTo>
                  <a:pt x="1562" y="1491"/>
                </a:lnTo>
                <a:lnTo>
                  <a:pt x="1562" y="916"/>
                </a:lnTo>
                <a:cubicBezTo>
                  <a:pt x="1562" y="606"/>
                  <a:pt x="1398" y="466"/>
                  <a:pt x="1176" y="466"/>
                </a:cubicBezTo>
                <a:close/>
                <a:moveTo>
                  <a:pt x="22" y="1491"/>
                </a:moveTo>
                <a:lnTo>
                  <a:pt x="22" y="1491"/>
                </a:lnTo>
                <a:lnTo>
                  <a:pt x="357" y="1491"/>
                </a:lnTo>
                <a:lnTo>
                  <a:pt x="357" y="487"/>
                </a:lnTo>
                <a:lnTo>
                  <a:pt x="22" y="487"/>
                </a:lnTo>
                <a:lnTo>
                  <a:pt x="22" y="1491"/>
                </a:lnTo>
                <a:close/>
                <a:moveTo>
                  <a:pt x="193" y="0"/>
                </a:moveTo>
                <a:lnTo>
                  <a:pt x="193" y="0"/>
                </a:lnTo>
                <a:cubicBezTo>
                  <a:pt x="74" y="0"/>
                  <a:pt x="0" y="82"/>
                  <a:pt x="0" y="178"/>
                </a:cubicBezTo>
                <a:cubicBezTo>
                  <a:pt x="0" y="273"/>
                  <a:pt x="74" y="347"/>
                  <a:pt x="186" y="347"/>
                </a:cubicBezTo>
                <a:cubicBezTo>
                  <a:pt x="305" y="347"/>
                  <a:pt x="379" y="273"/>
                  <a:pt x="379" y="178"/>
                </a:cubicBezTo>
                <a:cubicBezTo>
                  <a:pt x="379" y="82"/>
                  <a:pt x="305" y="0"/>
                  <a:pt x="193" y="0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3200">
              <a:solidFill>
                <a:srgbClr val="FFFFFF"/>
              </a:solidFill>
              <a:latin typeface="Open Sans Light"/>
              <a:cs typeface="+mn-cs"/>
            </a:endParaRPr>
          </a:p>
        </p:txBody>
      </p:sp>
      <p:sp>
        <p:nvSpPr>
          <p:cNvPr id="21" name="Freeform 8"/>
          <p:cNvSpPr>
            <a:spLocks/>
          </p:cNvSpPr>
          <p:nvPr/>
        </p:nvSpPr>
        <p:spPr bwMode="auto">
          <a:xfrm>
            <a:off x="11661065" y="6399834"/>
            <a:ext cx="153964" cy="125761"/>
          </a:xfrm>
          <a:custGeom>
            <a:avLst/>
            <a:gdLst>
              <a:gd name="T0" fmla="*/ 1491 w 1690"/>
              <a:gd name="T1" fmla="*/ 223 h 1374"/>
              <a:gd name="T2" fmla="*/ 1491 w 1690"/>
              <a:gd name="T3" fmla="*/ 223 h 1374"/>
              <a:gd name="T4" fmla="*/ 1647 w 1690"/>
              <a:gd name="T5" fmla="*/ 30 h 1374"/>
              <a:gd name="T6" fmla="*/ 1424 w 1690"/>
              <a:gd name="T7" fmla="*/ 108 h 1374"/>
              <a:gd name="T8" fmla="*/ 1171 w 1690"/>
              <a:gd name="T9" fmla="*/ 0 h 1374"/>
              <a:gd name="T10" fmla="*/ 821 w 1690"/>
              <a:gd name="T11" fmla="*/ 356 h 1374"/>
              <a:gd name="T12" fmla="*/ 827 w 1690"/>
              <a:gd name="T13" fmla="*/ 428 h 1374"/>
              <a:gd name="T14" fmla="*/ 114 w 1690"/>
              <a:gd name="T15" fmla="*/ 66 h 1374"/>
              <a:gd name="T16" fmla="*/ 72 w 1690"/>
              <a:gd name="T17" fmla="*/ 241 h 1374"/>
              <a:gd name="T18" fmla="*/ 223 w 1690"/>
              <a:gd name="T19" fmla="*/ 530 h 1374"/>
              <a:gd name="T20" fmla="*/ 66 w 1690"/>
              <a:gd name="T21" fmla="*/ 488 h 1374"/>
              <a:gd name="T22" fmla="*/ 66 w 1690"/>
              <a:gd name="T23" fmla="*/ 494 h 1374"/>
              <a:gd name="T24" fmla="*/ 344 w 1690"/>
              <a:gd name="T25" fmla="*/ 832 h 1374"/>
              <a:gd name="T26" fmla="*/ 253 w 1690"/>
              <a:gd name="T27" fmla="*/ 844 h 1374"/>
              <a:gd name="T28" fmla="*/ 187 w 1690"/>
              <a:gd name="T29" fmla="*/ 838 h 1374"/>
              <a:gd name="T30" fmla="*/ 513 w 1690"/>
              <a:gd name="T31" fmla="*/ 1079 h 1374"/>
              <a:gd name="T32" fmla="*/ 78 w 1690"/>
              <a:gd name="T33" fmla="*/ 1230 h 1374"/>
              <a:gd name="T34" fmla="*/ 0 w 1690"/>
              <a:gd name="T35" fmla="*/ 1224 h 1374"/>
              <a:gd name="T36" fmla="*/ 525 w 1690"/>
              <a:gd name="T37" fmla="*/ 1374 h 1374"/>
              <a:gd name="T38" fmla="*/ 1521 w 1690"/>
              <a:gd name="T39" fmla="*/ 392 h 1374"/>
              <a:gd name="T40" fmla="*/ 1521 w 1690"/>
              <a:gd name="T41" fmla="*/ 344 h 1374"/>
              <a:gd name="T42" fmla="*/ 1690 w 1690"/>
              <a:gd name="T43" fmla="*/ 163 h 1374"/>
              <a:gd name="T44" fmla="*/ 1491 w 1690"/>
              <a:gd name="T45" fmla="*/ 223 h 1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90" h="1374">
                <a:moveTo>
                  <a:pt x="1491" y="223"/>
                </a:moveTo>
                <a:lnTo>
                  <a:pt x="1491" y="223"/>
                </a:lnTo>
                <a:cubicBezTo>
                  <a:pt x="1569" y="175"/>
                  <a:pt x="1617" y="108"/>
                  <a:pt x="1647" y="30"/>
                </a:cubicBezTo>
                <a:cubicBezTo>
                  <a:pt x="1581" y="66"/>
                  <a:pt x="1509" y="96"/>
                  <a:pt x="1424" y="108"/>
                </a:cubicBezTo>
                <a:cubicBezTo>
                  <a:pt x="1358" y="42"/>
                  <a:pt x="1273" y="0"/>
                  <a:pt x="1171" y="0"/>
                </a:cubicBezTo>
                <a:cubicBezTo>
                  <a:pt x="977" y="0"/>
                  <a:pt x="821" y="157"/>
                  <a:pt x="821" y="356"/>
                </a:cubicBezTo>
                <a:cubicBezTo>
                  <a:pt x="821" y="374"/>
                  <a:pt x="827" y="404"/>
                  <a:pt x="827" y="428"/>
                </a:cubicBezTo>
                <a:cubicBezTo>
                  <a:pt x="543" y="410"/>
                  <a:pt x="283" y="277"/>
                  <a:pt x="114" y="66"/>
                </a:cubicBezTo>
                <a:cubicBezTo>
                  <a:pt x="84" y="120"/>
                  <a:pt x="72" y="175"/>
                  <a:pt x="72" y="241"/>
                </a:cubicBezTo>
                <a:cubicBezTo>
                  <a:pt x="72" y="362"/>
                  <a:pt x="132" y="470"/>
                  <a:pt x="223" y="530"/>
                </a:cubicBezTo>
                <a:cubicBezTo>
                  <a:pt x="169" y="530"/>
                  <a:pt x="114" y="512"/>
                  <a:pt x="66" y="488"/>
                </a:cubicBezTo>
                <a:lnTo>
                  <a:pt x="66" y="494"/>
                </a:lnTo>
                <a:cubicBezTo>
                  <a:pt x="66" y="663"/>
                  <a:pt x="187" y="802"/>
                  <a:pt x="344" y="832"/>
                </a:cubicBezTo>
                <a:cubicBezTo>
                  <a:pt x="313" y="838"/>
                  <a:pt x="283" y="844"/>
                  <a:pt x="253" y="844"/>
                </a:cubicBezTo>
                <a:cubicBezTo>
                  <a:pt x="235" y="844"/>
                  <a:pt x="211" y="838"/>
                  <a:pt x="187" y="838"/>
                </a:cubicBezTo>
                <a:cubicBezTo>
                  <a:pt x="235" y="977"/>
                  <a:pt x="356" y="1073"/>
                  <a:pt x="513" y="1079"/>
                </a:cubicBezTo>
                <a:cubicBezTo>
                  <a:pt x="392" y="1170"/>
                  <a:pt x="241" y="1230"/>
                  <a:pt x="78" y="1230"/>
                </a:cubicBezTo>
                <a:cubicBezTo>
                  <a:pt x="54" y="1230"/>
                  <a:pt x="24" y="1230"/>
                  <a:pt x="0" y="1224"/>
                </a:cubicBezTo>
                <a:cubicBezTo>
                  <a:pt x="151" y="1326"/>
                  <a:pt x="338" y="1374"/>
                  <a:pt x="525" y="1374"/>
                </a:cubicBezTo>
                <a:cubicBezTo>
                  <a:pt x="1171" y="1374"/>
                  <a:pt x="1521" y="844"/>
                  <a:pt x="1521" y="392"/>
                </a:cubicBezTo>
                <a:lnTo>
                  <a:pt x="1521" y="344"/>
                </a:lnTo>
                <a:cubicBezTo>
                  <a:pt x="1587" y="295"/>
                  <a:pt x="1647" y="235"/>
                  <a:pt x="1690" y="163"/>
                </a:cubicBezTo>
                <a:cubicBezTo>
                  <a:pt x="1635" y="193"/>
                  <a:pt x="1569" y="211"/>
                  <a:pt x="1491" y="223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3200">
              <a:solidFill>
                <a:srgbClr val="FFFFFF"/>
              </a:solidFill>
              <a:latin typeface="Open Sans Light"/>
              <a:cs typeface="+mn-cs"/>
            </a:endParaRPr>
          </a:p>
        </p:txBody>
      </p:sp>
      <p:sp>
        <p:nvSpPr>
          <p:cNvPr id="22" name="Oval 21"/>
          <p:cNvSpPr/>
          <p:nvPr userDrawn="1"/>
        </p:nvSpPr>
        <p:spPr>
          <a:xfrm>
            <a:off x="11135232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067">
              <a:solidFill>
                <a:srgbClr val="2B2B2D"/>
              </a:solidFill>
            </a:endParaRPr>
          </a:p>
        </p:txBody>
      </p:sp>
      <p:sp>
        <p:nvSpPr>
          <p:cNvPr id="23" name="Oval 22"/>
          <p:cNvSpPr/>
          <p:nvPr userDrawn="1"/>
        </p:nvSpPr>
        <p:spPr>
          <a:xfrm>
            <a:off x="10699019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067">
              <a:solidFill>
                <a:srgbClr val="2B2B2D"/>
              </a:solidFill>
            </a:endParaRPr>
          </a:p>
        </p:txBody>
      </p:sp>
      <p:sp>
        <p:nvSpPr>
          <p:cNvPr id="24" name="Oval 23"/>
          <p:cNvSpPr/>
          <p:nvPr userDrawn="1"/>
        </p:nvSpPr>
        <p:spPr>
          <a:xfrm rot="10800000">
            <a:off x="11571445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067">
              <a:solidFill>
                <a:srgbClr val="2B2B2D"/>
              </a:solidFill>
            </a:endParaRPr>
          </a:p>
        </p:txBody>
      </p:sp>
      <p:sp>
        <p:nvSpPr>
          <p:cNvPr id="26" name="Rectangle 25">
            <a:hlinkClick r:id="rId71"/>
          </p:cNvPr>
          <p:cNvSpPr/>
          <p:nvPr userDrawn="1"/>
        </p:nvSpPr>
        <p:spPr>
          <a:xfrm>
            <a:off x="10658932" y="6254517"/>
            <a:ext cx="402336" cy="402336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2B2B2D"/>
              </a:solidFill>
            </a:endParaRPr>
          </a:p>
        </p:txBody>
      </p:sp>
      <p:sp>
        <p:nvSpPr>
          <p:cNvPr id="27" name="Rectangle 26">
            <a:hlinkClick r:id="rId72"/>
          </p:cNvPr>
          <p:cNvSpPr/>
          <p:nvPr userDrawn="1"/>
        </p:nvSpPr>
        <p:spPr>
          <a:xfrm>
            <a:off x="11092939" y="6254517"/>
            <a:ext cx="402336" cy="402336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2B2B2D"/>
              </a:solidFill>
            </a:endParaRPr>
          </a:p>
        </p:txBody>
      </p:sp>
      <p:sp>
        <p:nvSpPr>
          <p:cNvPr id="28" name="Rectangle 27">
            <a:hlinkClick r:id="rId73"/>
          </p:cNvPr>
          <p:cNvSpPr/>
          <p:nvPr userDrawn="1"/>
        </p:nvSpPr>
        <p:spPr>
          <a:xfrm>
            <a:off x="11536877" y="6254517"/>
            <a:ext cx="402336" cy="402336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2B2B2D"/>
              </a:solidFill>
            </a:endParaRPr>
          </a:p>
        </p:txBody>
      </p:sp>
      <p:sp>
        <p:nvSpPr>
          <p:cNvPr id="25" name="Action Button: Forward or Next 24">
            <a:hlinkClick r:id="" action="ppaction://hlinkshowjump?jump=nextslide" highlightClick="1"/>
          </p:cNvPr>
          <p:cNvSpPr/>
          <p:nvPr userDrawn="1"/>
        </p:nvSpPr>
        <p:spPr>
          <a:xfrm>
            <a:off x="1127078" y="6259096"/>
            <a:ext cx="402336" cy="402336"/>
          </a:xfrm>
          <a:prstGeom prst="actionButtonForwardNex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2B2B2D"/>
              </a:solidFill>
            </a:endParaRPr>
          </a:p>
        </p:txBody>
      </p:sp>
      <p:sp>
        <p:nvSpPr>
          <p:cNvPr id="29" name="Action Button: Back or Previous 28">
            <a:hlinkClick r:id="" action="ppaction://hlinkshowjump?jump=previousslide" highlightClick="1"/>
          </p:cNvPr>
          <p:cNvSpPr/>
          <p:nvPr userDrawn="1"/>
        </p:nvSpPr>
        <p:spPr>
          <a:xfrm>
            <a:off x="249959" y="6251322"/>
            <a:ext cx="402336" cy="402336"/>
          </a:xfrm>
          <a:prstGeom prst="actionButtonBackPrevious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2B2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012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  <p:sldLayoutId id="2147483890" r:id="rId12"/>
    <p:sldLayoutId id="2147483891" r:id="rId13"/>
    <p:sldLayoutId id="2147483892" r:id="rId14"/>
    <p:sldLayoutId id="2147483893" r:id="rId15"/>
    <p:sldLayoutId id="2147483894" r:id="rId16"/>
    <p:sldLayoutId id="2147483895" r:id="rId17"/>
    <p:sldLayoutId id="2147483896" r:id="rId18"/>
    <p:sldLayoutId id="2147483897" r:id="rId19"/>
    <p:sldLayoutId id="2147483898" r:id="rId20"/>
    <p:sldLayoutId id="2147483899" r:id="rId21"/>
    <p:sldLayoutId id="2147483900" r:id="rId22"/>
    <p:sldLayoutId id="2147483901" r:id="rId23"/>
    <p:sldLayoutId id="2147483902" r:id="rId24"/>
    <p:sldLayoutId id="2147483903" r:id="rId25"/>
    <p:sldLayoutId id="2147483904" r:id="rId26"/>
    <p:sldLayoutId id="2147483905" r:id="rId27"/>
    <p:sldLayoutId id="2147483906" r:id="rId28"/>
    <p:sldLayoutId id="2147483907" r:id="rId29"/>
    <p:sldLayoutId id="2147483908" r:id="rId30"/>
    <p:sldLayoutId id="2147483909" r:id="rId31"/>
    <p:sldLayoutId id="2147483910" r:id="rId32"/>
    <p:sldLayoutId id="2147483911" r:id="rId33"/>
    <p:sldLayoutId id="2147483912" r:id="rId34"/>
    <p:sldLayoutId id="2147483913" r:id="rId35"/>
    <p:sldLayoutId id="2147483914" r:id="rId36"/>
    <p:sldLayoutId id="2147483915" r:id="rId37"/>
    <p:sldLayoutId id="2147483916" r:id="rId38"/>
    <p:sldLayoutId id="2147483917" r:id="rId39"/>
    <p:sldLayoutId id="2147483918" r:id="rId40"/>
    <p:sldLayoutId id="2147483919" r:id="rId41"/>
    <p:sldLayoutId id="2147483920" r:id="rId42"/>
    <p:sldLayoutId id="2147483921" r:id="rId43"/>
    <p:sldLayoutId id="2147483922" r:id="rId44"/>
    <p:sldLayoutId id="2147483923" r:id="rId45"/>
    <p:sldLayoutId id="2147483924" r:id="rId46"/>
    <p:sldLayoutId id="2147483925" r:id="rId47"/>
    <p:sldLayoutId id="2147483926" r:id="rId48"/>
    <p:sldLayoutId id="2147483927" r:id="rId49"/>
    <p:sldLayoutId id="2147483928" r:id="rId50"/>
    <p:sldLayoutId id="2147483929" r:id="rId51"/>
    <p:sldLayoutId id="2147483930" r:id="rId52"/>
    <p:sldLayoutId id="2147483931" r:id="rId53"/>
    <p:sldLayoutId id="2147483932" r:id="rId54"/>
    <p:sldLayoutId id="2147483933" r:id="rId55"/>
    <p:sldLayoutId id="2147483934" r:id="rId56"/>
    <p:sldLayoutId id="2147483935" r:id="rId57"/>
    <p:sldLayoutId id="2147483936" r:id="rId58"/>
    <p:sldLayoutId id="2147483937" r:id="rId59"/>
    <p:sldLayoutId id="2147483938" r:id="rId60"/>
    <p:sldLayoutId id="2147483939" r:id="rId61"/>
    <p:sldLayoutId id="2147483940" r:id="rId62"/>
    <p:sldLayoutId id="2147483941" r:id="rId63"/>
    <p:sldLayoutId id="2147483942" r:id="rId64"/>
    <p:sldLayoutId id="2147483943" r:id="rId65"/>
    <p:sldLayoutId id="2147483944" r:id="rId66"/>
    <p:sldLayoutId id="2147483945" r:id="rId67"/>
    <p:sldLayoutId id="2147483946" r:id="rId68"/>
    <p:sldLayoutId id="2147483947" r:id="rId69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8433938" y="6303346"/>
            <a:ext cx="2161276" cy="307777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rgbClr val="FFFFFF">
                    <a:tint val="75000"/>
                  </a:srgbClr>
                </a:solidFill>
              </a:rPr>
              <a:t>i9 presentation to Joe Smith</a:t>
            </a:r>
            <a:endParaRPr lang="en-US" dirty="0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814963" y="6293087"/>
            <a:ext cx="139424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fld id="{1A290D8D-6BA0-418D-AFED-C65293F70DA0}" type="slidenum">
              <a:rPr lang="en-US" smtClean="0">
                <a:solidFill>
                  <a:srgbClr val="FFFFF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718075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200">
              <a:solidFill>
                <a:srgbClr val="2B2B2D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281861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200">
              <a:solidFill>
                <a:srgbClr val="2B2B2D"/>
              </a:solidFill>
            </a:endParaRPr>
          </a:p>
        </p:txBody>
      </p:sp>
      <p:sp>
        <p:nvSpPr>
          <p:cNvPr id="17" name="Rectangle 9"/>
          <p:cNvSpPr/>
          <p:nvPr/>
        </p:nvSpPr>
        <p:spPr>
          <a:xfrm rot="2700000">
            <a:off x="426720" y="6412186"/>
            <a:ext cx="90117" cy="90117"/>
          </a:xfrm>
          <a:custGeom>
            <a:avLst/>
            <a:gdLst>
              <a:gd name="connsiteX0" fmla="*/ 0 w 531091"/>
              <a:gd name="connsiteY0" fmla="*/ 0 h 531091"/>
              <a:gd name="connsiteX1" fmla="*/ 531091 w 531091"/>
              <a:gd name="connsiteY1" fmla="*/ 0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0 w 531091"/>
              <a:gd name="connsiteY0" fmla="*/ 0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0" fmla="*/ 0 w 531091"/>
              <a:gd name="connsiteY0" fmla="*/ 0 h 531091"/>
              <a:gd name="connsiteX1" fmla="*/ 230909 w 531091"/>
              <a:gd name="connsiteY1" fmla="*/ 224312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230909 w 531091"/>
              <a:gd name="connsiteY0" fmla="*/ 224312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343065 w 531091"/>
              <a:gd name="connsiteY0" fmla="*/ 89066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  <a:gd name="connsiteX3" fmla="*/ 322349 w 531091"/>
              <a:gd name="connsiteY3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091" h="531091">
                <a:moveTo>
                  <a:pt x="531091" y="531091"/>
                </a:moveTo>
                <a:lnTo>
                  <a:pt x="0" y="531091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200">
              <a:solidFill>
                <a:srgbClr val="2B2B2D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 rot="10800000">
            <a:off x="1154288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200">
              <a:solidFill>
                <a:srgbClr val="2B2B2D"/>
              </a:solidFill>
            </a:endParaRPr>
          </a:p>
        </p:txBody>
      </p:sp>
      <p:sp>
        <p:nvSpPr>
          <p:cNvPr id="15" name="Rectangle 9"/>
          <p:cNvSpPr/>
          <p:nvPr/>
        </p:nvSpPr>
        <p:spPr>
          <a:xfrm rot="13500000">
            <a:off x="1252512" y="6412186"/>
            <a:ext cx="90117" cy="90117"/>
          </a:xfrm>
          <a:custGeom>
            <a:avLst/>
            <a:gdLst>
              <a:gd name="connsiteX0" fmla="*/ 0 w 531091"/>
              <a:gd name="connsiteY0" fmla="*/ 0 h 531091"/>
              <a:gd name="connsiteX1" fmla="*/ 531091 w 531091"/>
              <a:gd name="connsiteY1" fmla="*/ 0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0 w 531091"/>
              <a:gd name="connsiteY0" fmla="*/ 0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0" fmla="*/ 0 w 531091"/>
              <a:gd name="connsiteY0" fmla="*/ 0 h 531091"/>
              <a:gd name="connsiteX1" fmla="*/ 230909 w 531091"/>
              <a:gd name="connsiteY1" fmla="*/ 224312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230909 w 531091"/>
              <a:gd name="connsiteY0" fmla="*/ 224312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343065 w 531091"/>
              <a:gd name="connsiteY0" fmla="*/ 89066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  <a:gd name="connsiteX3" fmla="*/ 322349 w 531091"/>
              <a:gd name="connsiteY3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091" h="531091">
                <a:moveTo>
                  <a:pt x="531091" y="531091"/>
                </a:moveTo>
                <a:lnTo>
                  <a:pt x="0" y="531091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200">
              <a:solidFill>
                <a:srgbClr val="2B2B2D"/>
              </a:solidFill>
            </a:endParaRPr>
          </a:p>
        </p:txBody>
      </p:sp>
      <p:sp>
        <p:nvSpPr>
          <p:cNvPr id="19" name="Freeform 6"/>
          <p:cNvSpPr>
            <a:spLocks/>
          </p:cNvSpPr>
          <p:nvPr/>
        </p:nvSpPr>
        <p:spPr bwMode="auto">
          <a:xfrm>
            <a:off x="10833553" y="6390365"/>
            <a:ext cx="64135" cy="137803"/>
          </a:xfrm>
          <a:custGeom>
            <a:avLst/>
            <a:gdLst>
              <a:gd name="T0" fmla="*/ 573 w 704"/>
              <a:gd name="T1" fmla="*/ 255 h 1506"/>
              <a:gd name="T2" fmla="*/ 573 w 704"/>
              <a:gd name="T3" fmla="*/ 255 h 1506"/>
              <a:gd name="T4" fmla="*/ 704 w 704"/>
              <a:gd name="T5" fmla="*/ 255 h 1506"/>
              <a:gd name="T6" fmla="*/ 704 w 704"/>
              <a:gd name="T7" fmla="*/ 0 h 1506"/>
              <a:gd name="T8" fmla="*/ 492 w 704"/>
              <a:gd name="T9" fmla="*/ 0 h 1506"/>
              <a:gd name="T10" fmla="*/ 155 w 704"/>
              <a:gd name="T11" fmla="*/ 336 h 1506"/>
              <a:gd name="T12" fmla="*/ 155 w 704"/>
              <a:gd name="T13" fmla="*/ 493 h 1506"/>
              <a:gd name="T14" fmla="*/ 0 w 704"/>
              <a:gd name="T15" fmla="*/ 493 h 1506"/>
              <a:gd name="T16" fmla="*/ 0 w 704"/>
              <a:gd name="T17" fmla="*/ 749 h 1506"/>
              <a:gd name="T18" fmla="*/ 155 w 704"/>
              <a:gd name="T19" fmla="*/ 749 h 1506"/>
              <a:gd name="T20" fmla="*/ 155 w 704"/>
              <a:gd name="T21" fmla="*/ 1506 h 1506"/>
              <a:gd name="T22" fmla="*/ 467 w 704"/>
              <a:gd name="T23" fmla="*/ 1506 h 1506"/>
              <a:gd name="T24" fmla="*/ 467 w 704"/>
              <a:gd name="T25" fmla="*/ 749 h 1506"/>
              <a:gd name="T26" fmla="*/ 679 w 704"/>
              <a:gd name="T27" fmla="*/ 749 h 1506"/>
              <a:gd name="T28" fmla="*/ 704 w 704"/>
              <a:gd name="T29" fmla="*/ 493 h 1506"/>
              <a:gd name="T30" fmla="*/ 467 w 704"/>
              <a:gd name="T31" fmla="*/ 493 h 1506"/>
              <a:gd name="T32" fmla="*/ 467 w 704"/>
              <a:gd name="T33" fmla="*/ 362 h 1506"/>
              <a:gd name="T34" fmla="*/ 573 w 704"/>
              <a:gd name="T35" fmla="*/ 255 h 1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04" h="1506">
                <a:moveTo>
                  <a:pt x="573" y="255"/>
                </a:moveTo>
                <a:lnTo>
                  <a:pt x="573" y="255"/>
                </a:lnTo>
                <a:lnTo>
                  <a:pt x="704" y="255"/>
                </a:lnTo>
                <a:lnTo>
                  <a:pt x="704" y="0"/>
                </a:lnTo>
                <a:lnTo>
                  <a:pt x="492" y="0"/>
                </a:lnTo>
                <a:cubicBezTo>
                  <a:pt x="243" y="0"/>
                  <a:pt x="155" y="124"/>
                  <a:pt x="155" y="336"/>
                </a:cubicBezTo>
                <a:lnTo>
                  <a:pt x="155" y="493"/>
                </a:lnTo>
                <a:lnTo>
                  <a:pt x="0" y="493"/>
                </a:lnTo>
                <a:lnTo>
                  <a:pt x="0" y="749"/>
                </a:lnTo>
                <a:lnTo>
                  <a:pt x="155" y="749"/>
                </a:lnTo>
                <a:lnTo>
                  <a:pt x="155" y="1506"/>
                </a:lnTo>
                <a:lnTo>
                  <a:pt x="467" y="1506"/>
                </a:lnTo>
                <a:lnTo>
                  <a:pt x="467" y="749"/>
                </a:lnTo>
                <a:lnTo>
                  <a:pt x="679" y="749"/>
                </a:lnTo>
                <a:lnTo>
                  <a:pt x="704" y="493"/>
                </a:lnTo>
                <a:lnTo>
                  <a:pt x="467" y="493"/>
                </a:lnTo>
                <a:lnTo>
                  <a:pt x="467" y="362"/>
                </a:lnTo>
                <a:cubicBezTo>
                  <a:pt x="467" y="293"/>
                  <a:pt x="473" y="255"/>
                  <a:pt x="573" y="255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3200">
              <a:solidFill>
                <a:srgbClr val="FFFFFF"/>
              </a:solidFill>
              <a:latin typeface="Open Sans Light"/>
            </a:endParaRPr>
          </a:p>
        </p:txBody>
      </p:sp>
      <p:sp>
        <p:nvSpPr>
          <p:cNvPr id="20" name="Freeform 7"/>
          <p:cNvSpPr>
            <a:spLocks noEditPoints="1"/>
          </p:cNvSpPr>
          <p:nvPr/>
        </p:nvSpPr>
        <p:spPr bwMode="auto">
          <a:xfrm>
            <a:off x="11230723" y="6387435"/>
            <a:ext cx="142220" cy="136500"/>
          </a:xfrm>
          <a:custGeom>
            <a:avLst/>
            <a:gdLst>
              <a:gd name="T0" fmla="*/ 1176 w 1562"/>
              <a:gd name="T1" fmla="*/ 466 h 1491"/>
              <a:gd name="T2" fmla="*/ 1176 w 1562"/>
              <a:gd name="T3" fmla="*/ 466 h 1491"/>
              <a:gd name="T4" fmla="*/ 871 w 1562"/>
              <a:gd name="T5" fmla="*/ 636 h 1491"/>
              <a:gd name="T6" fmla="*/ 871 w 1562"/>
              <a:gd name="T7" fmla="*/ 488 h 1491"/>
              <a:gd name="T8" fmla="*/ 538 w 1562"/>
              <a:gd name="T9" fmla="*/ 488 h 1491"/>
              <a:gd name="T10" fmla="*/ 538 w 1562"/>
              <a:gd name="T11" fmla="*/ 1491 h 1491"/>
              <a:gd name="T12" fmla="*/ 871 w 1562"/>
              <a:gd name="T13" fmla="*/ 1491 h 1491"/>
              <a:gd name="T14" fmla="*/ 871 w 1562"/>
              <a:gd name="T15" fmla="*/ 931 h 1491"/>
              <a:gd name="T16" fmla="*/ 886 w 1562"/>
              <a:gd name="T17" fmla="*/ 850 h 1491"/>
              <a:gd name="T18" fmla="*/ 1057 w 1562"/>
              <a:gd name="T19" fmla="*/ 724 h 1491"/>
              <a:gd name="T20" fmla="*/ 1228 w 1562"/>
              <a:gd name="T21" fmla="*/ 953 h 1491"/>
              <a:gd name="T22" fmla="*/ 1228 w 1562"/>
              <a:gd name="T23" fmla="*/ 1491 h 1491"/>
              <a:gd name="T24" fmla="*/ 1562 w 1562"/>
              <a:gd name="T25" fmla="*/ 1491 h 1491"/>
              <a:gd name="T26" fmla="*/ 1562 w 1562"/>
              <a:gd name="T27" fmla="*/ 916 h 1491"/>
              <a:gd name="T28" fmla="*/ 1176 w 1562"/>
              <a:gd name="T29" fmla="*/ 466 h 1491"/>
              <a:gd name="T30" fmla="*/ 22 w 1562"/>
              <a:gd name="T31" fmla="*/ 1491 h 1491"/>
              <a:gd name="T32" fmla="*/ 22 w 1562"/>
              <a:gd name="T33" fmla="*/ 1491 h 1491"/>
              <a:gd name="T34" fmla="*/ 357 w 1562"/>
              <a:gd name="T35" fmla="*/ 1491 h 1491"/>
              <a:gd name="T36" fmla="*/ 357 w 1562"/>
              <a:gd name="T37" fmla="*/ 487 h 1491"/>
              <a:gd name="T38" fmla="*/ 22 w 1562"/>
              <a:gd name="T39" fmla="*/ 487 h 1491"/>
              <a:gd name="T40" fmla="*/ 22 w 1562"/>
              <a:gd name="T41" fmla="*/ 1491 h 1491"/>
              <a:gd name="T42" fmla="*/ 193 w 1562"/>
              <a:gd name="T43" fmla="*/ 0 h 1491"/>
              <a:gd name="T44" fmla="*/ 193 w 1562"/>
              <a:gd name="T45" fmla="*/ 0 h 1491"/>
              <a:gd name="T46" fmla="*/ 0 w 1562"/>
              <a:gd name="T47" fmla="*/ 178 h 1491"/>
              <a:gd name="T48" fmla="*/ 186 w 1562"/>
              <a:gd name="T49" fmla="*/ 347 h 1491"/>
              <a:gd name="T50" fmla="*/ 379 w 1562"/>
              <a:gd name="T51" fmla="*/ 178 h 1491"/>
              <a:gd name="T52" fmla="*/ 193 w 1562"/>
              <a:gd name="T53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62" h="1491">
                <a:moveTo>
                  <a:pt x="1176" y="466"/>
                </a:moveTo>
                <a:lnTo>
                  <a:pt x="1176" y="466"/>
                </a:lnTo>
                <a:cubicBezTo>
                  <a:pt x="990" y="466"/>
                  <a:pt x="916" y="562"/>
                  <a:pt x="871" y="636"/>
                </a:cubicBezTo>
                <a:lnTo>
                  <a:pt x="871" y="488"/>
                </a:lnTo>
                <a:lnTo>
                  <a:pt x="538" y="488"/>
                </a:lnTo>
                <a:cubicBezTo>
                  <a:pt x="545" y="584"/>
                  <a:pt x="538" y="1491"/>
                  <a:pt x="538" y="1491"/>
                </a:cubicBezTo>
                <a:lnTo>
                  <a:pt x="871" y="1491"/>
                </a:lnTo>
                <a:lnTo>
                  <a:pt x="871" y="931"/>
                </a:lnTo>
                <a:cubicBezTo>
                  <a:pt x="871" y="901"/>
                  <a:pt x="871" y="872"/>
                  <a:pt x="886" y="850"/>
                </a:cubicBezTo>
                <a:cubicBezTo>
                  <a:pt x="909" y="791"/>
                  <a:pt x="961" y="724"/>
                  <a:pt x="1057" y="724"/>
                </a:cubicBezTo>
                <a:cubicBezTo>
                  <a:pt x="1176" y="724"/>
                  <a:pt x="1228" y="820"/>
                  <a:pt x="1228" y="953"/>
                </a:cubicBezTo>
                <a:lnTo>
                  <a:pt x="1228" y="1491"/>
                </a:lnTo>
                <a:lnTo>
                  <a:pt x="1562" y="1491"/>
                </a:lnTo>
                <a:lnTo>
                  <a:pt x="1562" y="916"/>
                </a:lnTo>
                <a:cubicBezTo>
                  <a:pt x="1562" y="606"/>
                  <a:pt x="1398" y="466"/>
                  <a:pt x="1176" y="466"/>
                </a:cubicBezTo>
                <a:close/>
                <a:moveTo>
                  <a:pt x="22" y="1491"/>
                </a:moveTo>
                <a:lnTo>
                  <a:pt x="22" y="1491"/>
                </a:lnTo>
                <a:lnTo>
                  <a:pt x="357" y="1491"/>
                </a:lnTo>
                <a:lnTo>
                  <a:pt x="357" y="487"/>
                </a:lnTo>
                <a:lnTo>
                  <a:pt x="22" y="487"/>
                </a:lnTo>
                <a:lnTo>
                  <a:pt x="22" y="1491"/>
                </a:lnTo>
                <a:close/>
                <a:moveTo>
                  <a:pt x="193" y="0"/>
                </a:moveTo>
                <a:lnTo>
                  <a:pt x="193" y="0"/>
                </a:lnTo>
                <a:cubicBezTo>
                  <a:pt x="74" y="0"/>
                  <a:pt x="0" y="82"/>
                  <a:pt x="0" y="178"/>
                </a:cubicBezTo>
                <a:cubicBezTo>
                  <a:pt x="0" y="273"/>
                  <a:pt x="74" y="347"/>
                  <a:pt x="186" y="347"/>
                </a:cubicBezTo>
                <a:cubicBezTo>
                  <a:pt x="305" y="347"/>
                  <a:pt x="379" y="273"/>
                  <a:pt x="379" y="178"/>
                </a:cubicBezTo>
                <a:cubicBezTo>
                  <a:pt x="379" y="82"/>
                  <a:pt x="305" y="0"/>
                  <a:pt x="193" y="0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3200">
              <a:solidFill>
                <a:srgbClr val="FFFFFF"/>
              </a:solidFill>
              <a:latin typeface="Open Sans Light"/>
            </a:endParaRPr>
          </a:p>
        </p:txBody>
      </p:sp>
      <p:sp>
        <p:nvSpPr>
          <p:cNvPr id="21" name="Freeform 8"/>
          <p:cNvSpPr>
            <a:spLocks/>
          </p:cNvSpPr>
          <p:nvPr/>
        </p:nvSpPr>
        <p:spPr bwMode="auto">
          <a:xfrm>
            <a:off x="11661065" y="6399834"/>
            <a:ext cx="153964" cy="125761"/>
          </a:xfrm>
          <a:custGeom>
            <a:avLst/>
            <a:gdLst>
              <a:gd name="T0" fmla="*/ 1491 w 1690"/>
              <a:gd name="T1" fmla="*/ 223 h 1374"/>
              <a:gd name="T2" fmla="*/ 1491 w 1690"/>
              <a:gd name="T3" fmla="*/ 223 h 1374"/>
              <a:gd name="T4" fmla="*/ 1647 w 1690"/>
              <a:gd name="T5" fmla="*/ 30 h 1374"/>
              <a:gd name="T6" fmla="*/ 1424 w 1690"/>
              <a:gd name="T7" fmla="*/ 108 h 1374"/>
              <a:gd name="T8" fmla="*/ 1171 w 1690"/>
              <a:gd name="T9" fmla="*/ 0 h 1374"/>
              <a:gd name="T10" fmla="*/ 821 w 1690"/>
              <a:gd name="T11" fmla="*/ 356 h 1374"/>
              <a:gd name="T12" fmla="*/ 827 w 1690"/>
              <a:gd name="T13" fmla="*/ 428 h 1374"/>
              <a:gd name="T14" fmla="*/ 114 w 1690"/>
              <a:gd name="T15" fmla="*/ 66 h 1374"/>
              <a:gd name="T16" fmla="*/ 72 w 1690"/>
              <a:gd name="T17" fmla="*/ 241 h 1374"/>
              <a:gd name="T18" fmla="*/ 223 w 1690"/>
              <a:gd name="T19" fmla="*/ 530 h 1374"/>
              <a:gd name="T20" fmla="*/ 66 w 1690"/>
              <a:gd name="T21" fmla="*/ 488 h 1374"/>
              <a:gd name="T22" fmla="*/ 66 w 1690"/>
              <a:gd name="T23" fmla="*/ 494 h 1374"/>
              <a:gd name="T24" fmla="*/ 344 w 1690"/>
              <a:gd name="T25" fmla="*/ 832 h 1374"/>
              <a:gd name="T26" fmla="*/ 253 w 1690"/>
              <a:gd name="T27" fmla="*/ 844 h 1374"/>
              <a:gd name="T28" fmla="*/ 187 w 1690"/>
              <a:gd name="T29" fmla="*/ 838 h 1374"/>
              <a:gd name="T30" fmla="*/ 513 w 1690"/>
              <a:gd name="T31" fmla="*/ 1079 h 1374"/>
              <a:gd name="T32" fmla="*/ 78 w 1690"/>
              <a:gd name="T33" fmla="*/ 1230 h 1374"/>
              <a:gd name="T34" fmla="*/ 0 w 1690"/>
              <a:gd name="T35" fmla="*/ 1224 h 1374"/>
              <a:gd name="T36" fmla="*/ 525 w 1690"/>
              <a:gd name="T37" fmla="*/ 1374 h 1374"/>
              <a:gd name="T38" fmla="*/ 1521 w 1690"/>
              <a:gd name="T39" fmla="*/ 392 h 1374"/>
              <a:gd name="T40" fmla="*/ 1521 w 1690"/>
              <a:gd name="T41" fmla="*/ 344 h 1374"/>
              <a:gd name="T42" fmla="*/ 1690 w 1690"/>
              <a:gd name="T43" fmla="*/ 163 h 1374"/>
              <a:gd name="T44" fmla="*/ 1491 w 1690"/>
              <a:gd name="T45" fmla="*/ 223 h 1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90" h="1374">
                <a:moveTo>
                  <a:pt x="1491" y="223"/>
                </a:moveTo>
                <a:lnTo>
                  <a:pt x="1491" y="223"/>
                </a:lnTo>
                <a:cubicBezTo>
                  <a:pt x="1569" y="175"/>
                  <a:pt x="1617" y="108"/>
                  <a:pt x="1647" y="30"/>
                </a:cubicBezTo>
                <a:cubicBezTo>
                  <a:pt x="1581" y="66"/>
                  <a:pt x="1509" y="96"/>
                  <a:pt x="1424" y="108"/>
                </a:cubicBezTo>
                <a:cubicBezTo>
                  <a:pt x="1358" y="42"/>
                  <a:pt x="1273" y="0"/>
                  <a:pt x="1171" y="0"/>
                </a:cubicBezTo>
                <a:cubicBezTo>
                  <a:pt x="977" y="0"/>
                  <a:pt x="821" y="157"/>
                  <a:pt x="821" y="356"/>
                </a:cubicBezTo>
                <a:cubicBezTo>
                  <a:pt x="821" y="374"/>
                  <a:pt x="827" y="404"/>
                  <a:pt x="827" y="428"/>
                </a:cubicBezTo>
                <a:cubicBezTo>
                  <a:pt x="543" y="410"/>
                  <a:pt x="283" y="277"/>
                  <a:pt x="114" y="66"/>
                </a:cubicBezTo>
                <a:cubicBezTo>
                  <a:pt x="84" y="120"/>
                  <a:pt x="72" y="175"/>
                  <a:pt x="72" y="241"/>
                </a:cubicBezTo>
                <a:cubicBezTo>
                  <a:pt x="72" y="362"/>
                  <a:pt x="132" y="470"/>
                  <a:pt x="223" y="530"/>
                </a:cubicBezTo>
                <a:cubicBezTo>
                  <a:pt x="169" y="530"/>
                  <a:pt x="114" y="512"/>
                  <a:pt x="66" y="488"/>
                </a:cubicBezTo>
                <a:lnTo>
                  <a:pt x="66" y="494"/>
                </a:lnTo>
                <a:cubicBezTo>
                  <a:pt x="66" y="663"/>
                  <a:pt x="187" y="802"/>
                  <a:pt x="344" y="832"/>
                </a:cubicBezTo>
                <a:cubicBezTo>
                  <a:pt x="313" y="838"/>
                  <a:pt x="283" y="844"/>
                  <a:pt x="253" y="844"/>
                </a:cubicBezTo>
                <a:cubicBezTo>
                  <a:pt x="235" y="844"/>
                  <a:pt x="211" y="838"/>
                  <a:pt x="187" y="838"/>
                </a:cubicBezTo>
                <a:cubicBezTo>
                  <a:pt x="235" y="977"/>
                  <a:pt x="356" y="1073"/>
                  <a:pt x="513" y="1079"/>
                </a:cubicBezTo>
                <a:cubicBezTo>
                  <a:pt x="392" y="1170"/>
                  <a:pt x="241" y="1230"/>
                  <a:pt x="78" y="1230"/>
                </a:cubicBezTo>
                <a:cubicBezTo>
                  <a:pt x="54" y="1230"/>
                  <a:pt x="24" y="1230"/>
                  <a:pt x="0" y="1224"/>
                </a:cubicBezTo>
                <a:cubicBezTo>
                  <a:pt x="151" y="1326"/>
                  <a:pt x="338" y="1374"/>
                  <a:pt x="525" y="1374"/>
                </a:cubicBezTo>
                <a:cubicBezTo>
                  <a:pt x="1171" y="1374"/>
                  <a:pt x="1521" y="844"/>
                  <a:pt x="1521" y="392"/>
                </a:cubicBezTo>
                <a:lnTo>
                  <a:pt x="1521" y="344"/>
                </a:lnTo>
                <a:cubicBezTo>
                  <a:pt x="1587" y="295"/>
                  <a:pt x="1647" y="235"/>
                  <a:pt x="1690" y="163"/>
                </a:cubicBezTo>
                <a:cubicBezTo>
                  <a:pt x="1635" y="193"/>
                  <a:pt x="1569" y="211"/>
                  <a:pt x="1491" y="223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3200">
              <a:solidFill>
                <a:srgbClr val="FFFFFF"/>
              </a:solidFill>
              <a:latin typeface="Open Sans Light"/>
            </a:endParaRPr>
          </a:p>
        </p:txBody>
      </p:sp>
      <p:sp>
        <p:nvSpPr>
          <p:cNvPr id="22" name="Oval 21"/>
          <p:cNvSpPr/>
          <p:nvPr userDrawn="1"/>
        </p:nvSpPr>
        <p:spPr>
          <a:xfrm>
            <a:off x="11135232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067">
              <a:solidFill>
                <a:srgbClr val="2B2B2D"/>
              </a:solidFill>
            </a:endParaRPr>
          </a:p>
        </p:txBody>
      </p:sp>
      <p:sp>
        <p:nvSpPr>
          <p:cNvPr id="23" name="Oval 22"/>
          <p:cNvSpPr/>
          <p:nvPr userDrawn="1"/>
        </p:nvSpPr>
        <p:spPr>
          <a:xfrm>
            <a:off x="10699019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067">
              <a:solidFill>
                <a:srgbClr val="2B2B2D"/>
              </a:solidFill>
            </a:endParaRPr>
          </a:p>
        </p:txBody>
      </p:sp>
      <p:sp>
        <p:nvSpPr>
          <p:cNvPr id="24" name="Oval 23"/>
          <p:cNvSpPr/>
          <p:nvPr userDrawn="1"/>
        </p:nvSpPr>
        <p:spPr>
          <a:xfrm rot="10800000">
            <a:off x="11571445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067">
              <a:solidFill>
                <a:srgbClr val="2B2B2D"/>
              </a:solidFill>
            </a:endParaRPr>
          </a:p>
        </p:txBody>
      </p:sp>
      <p:sp>
        <p:nvSpPr>
          <p:cNvPr id="26" name="Rectangle 25">
            <a:hlinkClick r:id="rId68"/>
          </p:cNvPr>
          <p:cNvSpPr/>
          <p:nvPr userDrawn="1"/>
        </p:nvSpPr>
        <p:spPr>
          <a:xfrm>
            <a:off x="10658932" y="6254517"/>
            <a:ext cx="402336" cy="402336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2B2B2D"/>
              </a:solidFill>
            </a:endParaRPr>
          </a:p>
        </p:txBody>
      </p:sp>
      <p:sp>
        <p:nvSpPr>
          <p:cNvPr id="27" name="Rectangle 26">
            <a:hlinkClick r:id="rId69"/>
          </p:cNvPr>
          <p:cNvSpPr/>
          <p:nvPr userDrawn="1"/>
        </p:nvSpPr>
        <p:spPr>
          <a:xfrm>
            <a:off x="11092939" y="6254517"/>
            <a:ext cx="402336" cy="402336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2B2B2D"/>
              </a:solidFill>
            </a:endParaRPr>
          </a:p>
        </p:txBody>
      </p:sp>
      <p:sp>
        <p:nvSpPr>
          <p:cNvPr id="28" name="Rectangle 27">
            <a:hlinkClick r:id="rId70"/>
          </p:cNvPr>
          <p:cNvSpPr/>
          <p:nvPr userDrawn="1"/>
        </p:nvSpPr>
        <p:spPr>
          <a:xfrm>
            <a:off x="11536877" y="6254517"/>
            <a:ext cx="402336" cy="402336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2B2B2D"/>
              </a:solidFill>
            </a:endParaRPr>
          </a:p>
        </p:txBody>
      </p:sp>
      <p:sp>
        <p:nvSpPr>
          <p:cNvPr id="25" name="Action Button: Forward or Next 24">
            <a:hlinkClick r:id="" action="ppaction://hlinkshowjump?jump=nextslide" highlightClick="1"/>
          </p:cNvPr>
          <p:cNvSpPr/>
          <p:nvPr userDrawn="1"/>
        </p:nvSpPr>
        <p:spPr>
          <a:xfrm>
            <a:off x="1127078" y="6259096"/>
            <a:ext cx="402336" cy="402336"/>
          </a:xfrm>
          <a:prstGeom prst="actionButtonForwardNex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2B2B2D"/>
              </a:solidFill>
            </a:endParaRPr>
          </a:p>
        </p:txBody>
      </p:sp>
      <p:sp>
        <p:nvSpPr>
          <p:cNvPr id="29" name="Action Button: Back or Previous 28">
            <a:hlinkClick r:id="" action="ppaction://hlinkshowjump?jump=previousslide" highlightClick="1"/>
          </p:cNvPr>
          <p:cNvSpPr/>
          <p:nvPr userDrawn="1"/>
        </p:nvSpPr>
        <p:spPr>
          <a:xfrm>
            <a:off x="249959" y="6251322"/>
            <a:ext cx="402336" cy="402336"/>
          </a:xfrm>
          <a:prstGeom prst="actionButtonBackPrevious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2400">
              <a:solidFill>
                <a:srgbClr val="2B2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64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  <p:sldLayoutId id="2147483960" r:id="rId12"/>
    <p:sldLayoutId id="2147483961" r:id="rId13"/>
    <p:sldLayoutId id="2147483962" r:id="rId14"/>
    <p:sldLayoutId id="2147483963" r:id="rId15"/>
    <p:sldLayoutId id="2147483964" r:id="rId16"/>
    <p:sldLayoutId id="2147483965" r:id="rId17"/>
    <p:sldLayoutId id="2147483966" r:id="rId18"/>
    <p:sldLayoutId id="2147483967" r:id="rId19"/>
    <p:sldLayoutId id="2147483968" r:id="rId20"/>
    <p:sldLayoutId id="2147483969" r:id="rId21"/>
    <p:sldLayoutId id="2147483970" r:id="rId22"/>
    <p:sldLayoutId id="2147483971" r:id="rId23"/>
    <p:sldLayoutId id="2147483972" r:id="rId24"/>
    <p:sldLayoutId id="2147483973" r:id="rId25"/>
    <p:sldLayoutId id="2147483974" r:id="rId26"/>
    <p:sldLayoutId id="2147483975" r:id="rId27"/>
    <p:sldLayoutId id="2147483976" r:id="rId28"/>
    <p:sldLayoutId id="2147483977" r:id="rId29"/>
    <p:sldLayoutId id="2147483978" r:id="rId30"/>
    <p:sldLayoutId id="2147483979" r:id="rId31"/>
    <p:sldLayoutId id="2147483980" r:id="rId32"/>
    <p:sldLayoutId id="2147483981" r:id="rId33"/>
    <p:sldLayoutId id="2147483982" r:id="rId34"/>
    <p:sldLayoutId id="2147483983" r:id="rId35"/>
    <p:sldLayoutId id="2147483984" r:id="rId36"/>
    <p:sldLayoutId id="2147483985" r:id="rId37"/>
    <p:sldLayoutId id="2147483986" r:id="rId38"/>
    <p:sldLayoutId id="2147483987" r:id="rId39"/>
    <p:sldLayoutId id="2147483988" r:id="rId40"/>
    <p:sldLayoutId id="2147483989" r:id="rId41"/>
    <p:sldLayoutId id="2147483990" r:id="rId42"/>
    <p:sldLayoutId id="2147483991" r:id="rId43"/>
    <p:sldLayoutId id="2147483992" r:id="rId44"/>
    <p:sldLayoutId id="2147483993" r:id="rId45"/>
    <p:sldLayoutId id="2147483994" r:id="rId46"/>
    <p:sldLayoutId id="2147483995" r:id="rId47"/>
    <p:sldLayoutId id="2147483996" r:id="rId48"/>
    <p:sldLayoutId id="2147483997" r:id="rId49"/>
    <p:sldLayoutId id="2147483998" r:id="rId50"/>
    <p:sldLayoutId id="2147483999" r:id="rId51"/>
    <p:sldLayoutId id="2147484000" r:id="rId52"/>
    <p:sldLayoutId id="2147484001" r:id="rId53"/>
    <p:sldLayoutId id="2147484002" r:id="rId54"/>
    <p:sldLayoutId id="2147484003" r:id="rId55"/>
    <p:sldLayoutId id="2147484004" r:id="rId56"/>
    <p:sldLayoutId id="2147484005" r:id="rId57"/>
    <p:sldLayoutId id="2147484006" r:id="rId58"/>
    <p:sldLayoutId id="2147484007" r:id="rId59"/>
    <p:sldLayoutId id="2147484008" r:id="rId60"/>
    <p:sldLayoutId id="2147484009" r:id="rId61"/>
    <p:sldLayoutId id="2147484010" r:id="rId62"/>
    <p:sldLayoutId id="2147484011" r:id="rId63"/>
    <p:sldLayoutId id="2147484012" r:id="rId64"/>
    <p:sldLayoutId id="2147484013" r:id="rId65"/>
    <p:sldLayoutId id="2147484014" r:id="rId66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8433938" y="6303346"/>
            <a:ext cx="2161276" cy="307777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FFFFFF">
                    <a:tint val="75000"/>
                  </a:srgbClr>
                </a:solidFill>
              </a:rPr>
              <a:t>i9 presentation to Joe Smith</a:t>
            </a:r>
            <a:endParaRPr lang="en-US" dirty="0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814963" y="6293087"/>
            <a:ext cx="139424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mtClean="0">
                <a:solidFill>
                  <a:srgbClr val="FFFFFF"/>
                </a:solidFill>
              </a:rPr>
              <a:pPr algn="ctr"/>
              <a:t>‹nº›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718075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1200">
              <a:solidFill>
                <a:srgbClr val="2B2B2D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281861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1200">
              <a:solidFill>
                <a:srgbClr val="2B2B2D"/>
              </a:solidFill>
            </a:endParaRPr>
          </a:p>
        </p:txBody>
      </p:sp>
      <p:sp>
        <p:nvSpPr>
          <p:cNvPr id="17" name="Rectangle 9"/>
          <p:cNvSpPr/>
          <p:nvPr/>
        </p:nvSpPr>
        <p:spPr>
          <a:xfrm rot="2700000">
            <a:off x="426720" y="6412186"/>
            <a:ext cx="90117" cy="90117"/>
          </a:xfrm>
          <a:custGeom>
            <a:avLst/>
            <a:gdLst>
              <a:gd name="connsiteX0" fmla="*/ 0 w 531091"/>
              <a:gd name="connsiteY0" fmla="*/ 0 h 531091"/>
              <a:gd name="connsiteX1" fmla="*/ 531091 w 531091"/>
              <a:gd name="connsiteY1" fmla="*/ 0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0 w 531091"/>
              <a:gd name="connsiteY0" fmla="*/ 0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0" fmla="*/ 0 w 531091"/>
              <a:gd name="connsiteY0" fmla="*/ 0 h 531091"/>
              <a:gd name="connsiteX1" fmla="*/ 230909 w 531091"/>
              <a:gd name="connsiteY1" fmla="*/ 224312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230909 w 531091"/>
              <a:gd name="connsiteY0" fmla="*/ 224312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343065 w 531091"/>
              <a:gd name="connsiteY0" fmla="*/ 89066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  <a:gd name="connsiteX3" fmla="*/ 322349 w 531091"/>
              <a:gd name="connsiteY3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091" h="531091">
                <a:moveTo>
                  <a:pt x="531091" y="531091"/>
                </a:moveTo>
                <a:lnTo>
                  <a:pt x="0" y="531091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1200">
              <a:solidFill>
                <a:srgbClr val="2B2B2D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 rot="10800000">
            <a:off x="1154288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1200">
              <a:solidFill>
                <a:srgbClr val="2B2B2D"/>
              </a:solidFill>
            </a:endParaRPr>
          </a:p>
        </p:txBody>
      </p:sp>
      <p:sp>
        <p:nvSpPr>
          <p:cNvPr id="15" name="Rectangle 9"/>
          <p:cNvSpPr/>
          <p:nvPr/>
        </p:nvSpPr>
        <p:spPr>
          <a:xfrm rot="13500000">
            <a:off x="1252512" y="6412186"/>
            <a:ext cx="90117" cy="90117"/>
          </a:xfrm>
          <a:custGeom>
            <a:avLst/>
            <a:gdLst>
              <a:gd name="connsiteX0" fmla="*/ 0 w 531091"/>
              <a:gd name="connsiteY0" fmla="*/ 0 h 531091"/>
              <a:gd name="connsiteX1" fmla="*/ 531091 w 531091"/>
              <a:gd name="connsiteY1" fmla="*/ 0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0 w 531091"/>
              <a:gd name="connsiteY0" fmla="*/ 0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0" fmla="*/ 0 w 531091"/>
              <a:gd name="connsiteY0" fmla="*/ 0 h 531091"/>
              <a:gd name="connsiteX1" fmla="*/ 230909 w 531091"/>
              <a:gd name="connsiteY1" fmla="*/ 224312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230909 w 531091"/>
              <a:gd name="connsiteY0" fmla="*/ 224312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343065 w 531091"/>
              <a:gd name="connsiteY0" fmla="*/ 89066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  <a:gd name="connsiteX3" fmla="*/ 322349 w 531091"/>
              <a:gd name="connsiteY3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091" h="531091">
                <a:moveTo>
                  <a:pt x="531091" y="531091"/>
                </a:moveTo>
                <a:lnTo>
                  <a:pt x="0" y="531091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1200">
              <a:solidFill>
                <a:srgbClr val="2B2B2D"/>
              </a:solidFill>
            </a:endParaRPr>
          </a:p>
        </p:txBody>
      </p:sp>
      <p:sp>
        <p:nvSpPr>
          <p:cNvPr id="19" name="Freeform 6"/>
          <p:cNvSpPr>
            <a:spLocks/>
          </p:cNvSpPr>
          <p:nvPr/>
        </p:nvSpPr>
        <p:spPr bwMode="auto">
          <a:xfrm>
            <a:off x="10833553" y="6390365"/>
            <a:ext cx="64135" cy="137803"/>
          </a:xfrm>
          <a:custGeom>
            <a:avLst/>
            <a:gdLst>
              <a:gd name="T0" fmla="*/ 573 w 704"/>
              <a:gd name="T1" fmla="*/ 255 h 1506"/>
              <a:gd name="T2" fmla="*/ 573 w 704"/>
              <a:gd name="T3" fmla="*/ 255 h 1506"/>
              <a:gd name="T4" fmla="*/ 704 w 704"/>
              <a:gd name="T5" fmla="*/ 255 h 1506"/>
              <a:gd name="T6" fmla="*/ 704 w 704"/>
              <a:gd name="T7" fmla="*/ 0 h 1506"/>
              <a:gd name="T8" fmla="*/ 492 w 704"/>
              <a:gd name="T9" fmla="*/ 0 h 1506"/>
              <a:gd name="T10" fmla="*/ 155 w 704"/>
              <a:gd name="T11" fmla="*/ 336 h 1506"/>
              <a:gd name="T12" fmla="*/ 155 w 704"/>
              <a:gd name="T13" fmla="*/ 493 h 1506"/>
              <a:gd name="T14" fmla="*/ 0 w 704"/>
              <a:gd name="T15" fmla="*/ 493 h 1506"/>
              <a:gd name="T16" fmla="*/ 0 w 704"/>
              <a:gd name="T17" fmla="*/ 749 h 1506"/>
              <a:gd name="T18" fmla="*/ 155 w 704"/>
              <a:gd name="T19" fmla="*/ 749 h 1506"/>
              <a:gd name="T20" fmla="*/ 155 w 704"/>
              <a:gd name="T21" fmla="*/ 1506 h 1506"/>
              <a:gd name="T22" fmla="*/ 467 w 704"/>
              <a:gd name="T23" fmla="*/ 1506 h 1506"/>
              <a:gd name="T24" fmla="*/ 467 w 704"/>
              <a:gd name="T25" fmla="*/ 749 h 1506"/>
              <a:gd name="T26" fmla="*/ 679 w 704"/>
              <a:gd name="T27" fmla="*/ 749 h 1506"/>
              <a:gd name="T28" fmla="*/ 704 w 704"/>
              <a:gd name="T29" fmla="*/ 493 h 1506"/>
              <a:gd name="T30" fmla="*/ 467 w 704"/>
              <a:gd name="T31" fmla="*/ 493 h 1506"/>
              <a:gd name="T32" fmla="*/ 467 w 704"/>
              <a:gd name="T33" fmla="*/ 362 h 1506"/>
              <a:gd name="T34" fmla="*/ 573 w 704"/>
              <a:gd name="T35" fmla="*/ 255 h 1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04" h="1506">
                <a:moveTo>
                  <a:pt x="573" y="255"/>
                </a:moveTo>
                <a:lnTo>
                  <a:pt x="573" y="255"/>
                </a:lnTo>
                <a:lnTo>
                  <a:pt x="704" y="255"/>
                </a:lnTo>
                <a:lnTo>
                  <a:pt x="704" y="0"/>
                </a:lnTo>
                <a:lnTo>
                  <a:pt x="492" y="0"/>
                </a:lnTo>
                <a:cubicBezTo>
                  <a:pt x="243" y="0"/>
                  <a:pt x="155" y="124"/>
                  <a:pt x="155" y="336"/>
                </a:cubicBezTo>
                <a:lnTo>
                  <a:pt x="155" y="493"/>
                </a:lnTo>
                <a:lnTo>
                  <a:pt x="0" y="493"/>
                </a:lnTo>
                <a:lnTo>
                  <a:pt x="0" y="749"/>
                </a:lnTo>
                <a:lnTo>
                  <a:pt x="155" y="749"/>
                </a:lnTo>
                <a:lnTo>
                  <a:pt x="155" y="1506"/>
                </a:lnTo>
                <a:lnTo>
                  <a:pt x="467" y="1506"/>
                </a:lnTo>
                <a:lnTo>
                  <a:pt x="467" y="749"/>
                </a:lnTo>
                <a:lnTo>
                  <a:pt x="679" y="749"/>
                </a:lnTo>
                <a:lnTo>
                  <a:pt x="704" y="493"/>
                </a:lnTo>
                <a:lnTo>
                  <a:pt x="467" y="493"/>
                </a:lnTo>
                <a:lnTo>
                  <a:pt x="467" y="362"/>
                </a:lnTo>
                <a:cubicBezTo>
                  <a:pt x="467" y="293"/>
                  <a:pt x="473" y="255"/>
                  <a:pt x="573" y="255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US" sz="3200">
              <a:solidFill>
                <a:srgbClr val="FFFFFF"/>
              </a:solidFill>
            </a:endParaRPr>
          </a:p>
        </p:txBody>
      </p:sp>
      <p:sp>
        <p:nvSpPr>
          <p:cNvPr id="20" name="Freeform 7"/>
          <p:cNvSpPr>
            <a:spLocks noEditPoints="1"/>
          </p:cNvSpPr>
          <p:nvPr/>
        </p:nvSpPr>
        <p:spPr bwMode="auto">
          <a:xfrm>
            <a:off x="11230723" y="6387435"/>
            <a:ext cx="142220" cy="136500"/>
          </a:xfrm>
          <a:custGeom>
            <a:avLst/>
            <a:gdLst>
              <a:gd name="T0" fmla="*/ 1176 w 1562"/>
              <a:gd name="T1" fmla="*/ 466 h 1491"/>
              <a:gd name="T2" fmla="*/ 1176 w 1562"/>
              <a:gd name="T3" fmla="*/ 466 h 1491"/>
              <a:gd name="T4" fmla="*/ 871 w 1562"/>
              <a:gd name="T5" fmla="*/ 636 h 1491"/>
              <a:gd name="T6" fmla="*/ 871 w 1562"/>
              <a:gd name="T7" fmla="*/ 488 h 1491"/>
              <a:gd name="T8" fmla="*/ 538 w 1562"/>
              <a:gd name="T9" fmla="*/ 488 h 1491"/>
              <a:gd name="T10" fmla="*/ 538 w 1562"/>
              <a:gd name="T11" fmla="*/ 1491 h 1491"/>
              <a:gd name="T12" fmla="*/ 871 w 1562"/>
              <a:gd name="T13" fmla="*/ 1491 h 1491"/>
              <a:gd name="T14" fmla="*/ 871 w 1562"/>
              <a:gd name="T15" fmla="*/ 931 h 1491"/>
              <a:gd name="T16" fmla="*/ 886 w 1562"/>
              <a:gd name="T17" fmla="*/ 850 h 1491"/>
              <a:gd name="T18" fmla="*/ 1057 w 1562"/>
              <a:gd name="T19" fmla="*/ 724 h 1491"/>
              <a:gd name="T20" fmla="*/ 1228 w 1562"/>
              <a:gd name="T21" fmla="*/ 953 h 1491"/>
              <a:gd name="T22" fmla="*/ 1228 w 1562"/>
              <a:gd name="T23" fmla="*/ 1491 h 1491"/>
              <a:gd name="T24" fmla="*/ 1562 w 1562"/>
              <a:gd name="T25" fmla="*/ 1491 h 1491"/>
              <a:gd name="T26" fmla="*/ 1562 w 1562"/>
              <a:gd name="T27" fmla="*/ 916 h 1491"/>
              <a:gd name="T28" fmla="*/ 1176 w 1562"/>
              <a:gd name="T29" fmla="*/ 466 h 1491"/>
              <a:gd name="T30" fmla="*/ 22 w 1562"/>
              <a:gd name="T31" fmla="*/ 1491 h 1491"/>
              <a:gd name="T32" fmla="*/ 22 w 1562"/>
              <a:gd name="T33" fmla="*/ 1491 h 1491"/>
              <a:gd name="T34" fmla="*/ 357 w 1562"/>
              <a:gd name="T35" fmla="*/ 1491 h 1491"/>
              <a:gd name="T36" fmla="*/ 357 w 1562"/>
              <a:gd name="T37" fmla="*/ 487 h 1491"/>
              <a:gd name="T38" fmla="*/ 22 w 1562"/>
              <a:gd name="T39" fmla="*/ 487 h 1491"/>
              <a:gd name="T40" fmla="*/ 22 w 1562"/>
              <a:gd name="T41" fmla="*/ 1491 h 1491"/>
              <a:gd name="T42" fmla="*/ 193 w 1562"/>
              <a:gd name="T43" fmla="*/ 0 h 1491"/>
              <a:gd name="T44" fmla="*/ 193 w 1562"/>
              <a:gd name="T45" fmla="*/ 0 h 1491"/>
              <a:gd name="T46" fmla="*/ 0 w 1562"/>
              <a:gd name="T47" fmla="*/ 178 h 1491"/>
              <a:gd name="T48" fmla="*/ 186 w 1562"/>
              <a:gd name="T49" fmla="*/ 347 h 1491"/>
              <a:gd name="T50" fmla="*/ 379 w 1562"/>
              <a:gd name="T51" fmla="*/ 178 h 1491"/>
              <a:gd name="T52" fmla="*/ 193 w 1562"/>
              <a:gd name="T53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62" h="1491">
                <a:moveTo>
                  <a:pt x="1176" y="466"/>
                </a:moveTo>
                <a:lnTo>
                  <a:pt x="1176" y="466"/>
                </a:lnTo>
                <a:cubicBezTo>
                  <a:pt x="990" y="466"/>
                  <a:pt x="916" y="562"/>
                  <a:pt x="871" y="636"/>
                </a:cubicBezTo>
                <a:lnTo>
                  <a:pt x="871" y="488"/>
                </a:lnTo>
                <a:lnTo>
                  <a:pt x="538" y="488"/>
                </a:lnTo>
                <a:cubicBezTo>
                  <a:pt x="545" y="584"/>
                  <a:pt x="538" y="1491"/>
                  <a:pt x="538" y="1491"/>
                </a:cubicBezTo>
                <a:lnTo>
                  <a:pt x="871" y="1491"/>
                </a:lnTo>
                <a:lnTo>
                  <a:pt x="871" y="931"/>
                </a:lnTo>
                <a:cubicBezTo>
                  <a:pt x="871" y="901"/>
                  <a:pt x="871" y="872"/>
                  <a:pt x="886" y="850"/>
                </a:cubicBezTo>
                <a:cubicBezTo>
                  <a:pt x="909" y="791"/>
                  <a:pt x="961" y="724"/>
                  <a:pt x="1057" y="724"/>
                </a:cubicBezTo>
                <a:cubicBezTo>
                  <a:pt x="1176" y="724"/>
                  <a:pt x="1228" y="820"/>
                  <a:pt x="1228" y="953"/>
                </a:cubicBezTo>
                <a:lnTo>
                  <a:pt x="1228" y="1491"/>
                </a:lnTo>
                <a:lnTo>
                  <a:pt x="1562" y="1491"/>
                </a:lnTo>
                <a:lnTo>
                  <a:pt x="1562" y="916"/>
                </a:lnTo>
                <a:cubicBezTo>
                  <a:pt x="1562" y="606"/>
                  <a:pt x="1398" y="466"/>
                  <a:pt x="1176" y="466"/>
                </a:cubicBezTo>
                <a:close/>
                <a:moveTo>
                  <a:pt x="22" y="1491"/>
                </a:moveTo>
                <a:lnTo>
                  <a:pt x="22" y="1491"/>
                </a:lnTo>
                <a:lnTo>
                  <a:pt x="357" y="1491"/>
                </a:lnTo>
                <a:lnTo>
                  <a:pt x="357" y="487"/>
                </a:lnTo>
                <a:lnTo>
                  <a:pt x="22" y="487"/>
                </a:lnTo>
                <a:lnTo>
                  <a:pt x="22" y="1491"/>
                </a:lnTo>
                <a:close/>
                <a:moveTo>
                  <a:pt x="193" y="0"/>
                </a:moveTo>
                <a:lnTo>
                  <a:pt x="193" y="0"/>
                </a:lnTo>
                <a:cubicBezTo>
                  <a:pt x="74" y="0"/>
                  <a:pt x="0" y="82"/>
                  <a:pt x="0" y="178"/>
                </a:cubicBezTo>
                <a:cubicBezTo>
                  <a:pt x="0" y="273"/>
                  <a:pt x="74" y="347"/>
                  <a:pt x="186" y="347"/>
                </a:cubicBezTo>
                <a:cubicBezTo>
                  <a:pt x="305" y="347"/>
                  <a:pt x="379" y="273"/>
                  <a:pt x="379" y="178"/>
                </a:cubicBezTo>
                <a:cubicBezTo>
                  <a:pt x="379" y="82"/>
                  <a:pt x="305" y="0"/>
                  <a:pt x="193" y="0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US" sz="3200">
              <a:solidFill>
                <a:srgbClr val="FFFFFF"/>
              </a:solidFill>
            </a:endParaRPr>
          </a:p>
        </p:txBody>
      </p:sp>
      <p:sp>
        <p:nvSpPr>
          <p:cNvPr id="21" name="Freeform 8"/>
          <p:cNvSpPr>
            <a:spLocks/>
          </p:cNvSpPr>
          <p:nvPr/>
        </p:nvSpPr>
        <p:spPr bwMode="auto">
          <a:xfrm>
            <a:off x="11661065" y="6399834"/>
            <a:ext cx="153964" cy="125761"/>
          </a:xfrm>
          <a:custGeom>
            <a:avLst/>
            <a:gdLst>
              <a:gd name="T0" fmla="*/ 1491 w 1690"/>
              <a:gd name="T1" fmla="*/ 223 h 1374"/>
              <a:gd name="T2" fmla="*/ 1491 w 1690"/>
              <a:gd name="T3" fmla="*/ 223 h 1374"/>
              <a:gd name="T4" fmla="*/ 1647 w 1690"/>
              <a:gd name="T5" fmla="*/ 30 h 1374"/>
              <a:gd name="T6" fmla="*/ 1424 w 1690"/>
              <a:gd name="T7" fmla="*/ 108 h 1374"/>
              <a:gd name="T8" fmla="*/ 1171 w 1690"/>
              <a:gd name="T9" fmla="*/ 0 h 1374"/>
              <a:gd name="T10" fmla="*/ 821 w 1690"/>
              <a:gd name="T11" fmla="*/ 356 h 1374"/>
              <a:gd name="T12" fmla="*/ 827 w 1690"/>
              <a:gd name="T13" fmla="*/ 428 h 1374"/>
              <a:gd name="T14" fmla="*/ 114 w 1690"/>
              <a:gd name="T15" fmla="*/ 66 h 1374"/>
              <a:gd name="T16" fmla="*/ 72 w 1690"/>
              <a:gd name="T17" fmla="*/ 241 h 1374"/>
              <a:gd name="T18" fmla="*/ 223 w 1690"/>
              <a:gd name="T19" fmla="*/ 530 h 1374"/>
              <a:gd name="T20" fmla="*/ 66 w 1690"/>
              <a:gd name="T21" fmla="*/ 488 h 1374"/>
              <a:gd name="T22" fmla="*/ 66 w 1690"/>
              <a:gd name="T23" fmla="*/ 494 h 1374"/>
              <a:gd name="T24" fmla="*/ 344 w 1690"/>
              <a:gd name="T25" fmla="*/ 832 h 1374"/>
              <a:gd name="T26" fmla="*/ 253 w 1690"/>
              <a:gd name="T27" fmla="*/ 844 h 1374"/>
              <a:gd name="T28" fmla="*/ 187 w 1690"/>
              <a:gd name="T29" fmla="*/ 838 h 1374"/>
              <a:gd name="T30" fmla="*/ 513 w 1690"/>
              <a:gd name="T31" fmla="*/ 1079 h 1374"/>
              <a:gd name="T32" fmla="*/ 78 w 1690"/>
              <a:gd name="T33" fmla="*/ 1230 h 1374"/>
              <a:gd name="T34" fmla="*/ 0 w 1690"/>
              <a:gd name="T35" fmla="*/ 1224 h 1374"/>
              <a:gd name="T36" fmla="*/ 525 w 1690"/>
              <a:gd name="T37" fmla="*/ 1374 h 1374"/>
              <a:gd name="T38" fmla="*/ 1521 w 1690"/>
              <a:gd name="T39" fmla="*/ 392 h 1374"/>
              <a:gd name="T40" fmla="*/ 1521 w 1690"/>
              <a:gd name="T41" fmla="*/ 344 h 1374"/>
              <a:gd name="T42" fmla="*/ 1690 w 1690"/>
              <a:gd name="T43" fmla="*/ 163 h 1374"/>
              <a:gd name="T44" fmla="*/ 1491 w 1690"/>
              <a:gd name="T45" fmla="*/ 223 h 1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90" h="1374">
                <a:moveTo>
                  <a:pt x="1491" y="223"/>
                </a:moveTo>
                <a:lnTo>
                  <a:pt x="1491" y="223"/>
                </a:lnTo>
                <a:cubicBezTo>
                  <a:pt x="1569" y="175"/>
                  <a:pt x="1617" y="108"/>
                  <a:pt x="1647" y="30"/>
                </a:cubicBezTo>
                <a:cubicBezTo>
                  <a:pt x="1581" y="66"/>
                  <a:pt x="1509" y="96"/>
                  <a:pt x="1424" y="108"/>
                </a:cubicBezTo>
                <a:cubicBezTo>
                  <a:pt x="1358" y="42"/>
                  <a:pt x="1273" y="0"/>
                  <a:pt x="1171" y="0"/>
                </a:cubicBezTo>
                <a:cubicBezTo>
                  <a:pt x="977" y="0"/>
                  <a:pt x="821" y="157"/>
                  <a:pt x="821" y="356"/>
                </a:cubicBezTo>
                <a:cubicBezTo>
                  <a:pt x="821" y="374"/>
                  <a:pt x="827" y="404"/>
                  <a:pt x="827" y="428"/>
                </a:cubicBezTo>
                <a:cubicBezTo>
                  <a:pt x="543" y="410"/>
                  <a:pt x="283" y="277"/>
                  <a:pt x="114" y="66"/>
                </a:cubicBezTo>
                <a:cubicBezTo>
                  <a:pt x="84" y="120"/>
                  <a:pt x="72" y="175"/>
                  <a:pt x="72" y="241"/>
                </a:cubicBezTo>
                <a:cubicBezTo>
                  <a:pt x="72" y="362"/>
                  <a:pt x="132" y="470"/>
                  <a:pt x="223" y="530"/>
                </a:cubicBezTo>
                <a:cubicBezTo>
                  <a:pt x="169" y="530"/>
                  <a:pt x="114" y="512"/>
                  <a:pt x="66" y="488"/>
                </a:cubicBezTo>
                <a:lnTo>
                  <a:pt x="66" y="494"/>
                </a:lnTo>
                <a:cubicBezTo>
                  <a:pt x="66" y="663"/>
                  <a:pt x="187" y="802"/>
                  <a:pt x="344" y="832"/>
                </a:cubicBezTo>
                <a:cubicBezTo>
                  <a:pt x="313" y="838"/>
                  <a:pt x="283" y="844"/>
                  <a:pt x="253" y="844"/>
                </a:cubicBezTo>
                <a:cubicBezTo>
                  <a:pt x="235" y="844"/>
                  <a:pt x="211" y="838"/>
                  <a:pt x="187" y="838"/>
                </a:cubicBezTo>
                <a:cubicBezTo>
                  <a:pt x="235" y="977"/>
                  <a:pt x="356" y="1073"/>
                  <a:pt x="513" y="1079"/>
                </a:cubicBezTo>
                <a:cubicBezTo>
                  <a:pt x="392" y="1170"/>
                  <a:pt x="241" y="1230"/>
                  <a:pt x="78" y="1230"/>
                </a:cubicBezTo>
                <a:cubicBezTo>
                  <a:pt x="54" y="1230"/>
                  <a:pt x="24" y="1230"/>
                  <a:pt x="0" y="1224"/>
                </a:cubicBezTo>
                <a:cubicBezTo>
                  <a:pt x="151" y="1326"/>
                  <a:pt x="338" y="1374"/>
                  <a:pt x="525" y="1374"/>
                </a:cubicBezTo>
                <a:cubicBezTo>
                  <a:pt x="1171" y="1374"/>
                  <a:pt x="1521" y="844"/>
                  <a:pt x="1521" y="392"/>
                </a:cubicBezTo>
                <a:lnTo>
                  <a:pt x="1521" y="344"/>
                </a:lnTo>
                <a:cubicBezTo>
                  <a:pt x="1587" y="295"/>
                  <a:pt x="1647" y="235"/>
                  <a:pt x="1690" y="163"/>
                </a:cubicBezTo>
                <a:cubicBezTo>
                  <a:pt x="1635" y="193"/>
                  <a:pt x="1569" y="211"/>
                  <a:pt x="1491" y="223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US" sz="3200">
              <a:solidFill>
                <a:srgbClr val="FFFFFF"/>
              </a:solidFill>
            </a:endParaRPr>
          </a:p>
        </p:txBody>
      </p:sp>
      <p:sp>
        <p:nvSpPr>
          <p:cNvPr id="22" name="Oval 21"/>
          <p:cNvSpPr/>
          <p:nvPr userDrawn="1"/>
        </p:nvSpPr>
        <p:spPr>
          <a:xfrm>
            <a:off x="11135232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1067">
              <a:solidFill>
                <a:srgbClr val="2B2B2D"/>
              </a:solidFill>
            </a:endParaRPr>
          </a:p>
        </p:txBody>
      </p:sp>
      <p:sp>
        <p:nvSpPr>
          <p:cNvPr id="23" name="Oval 22"/>
          <p:cNvSpPr/>
          <p:nvPr userDrawn="1"/>
        </p:nvSpPr>
        <p:spPr>
          <a:xfrm>
            <a:off x="10699019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1067">
              <a:solidFill>
                <a:srgbClr val="2B2B2D"/>
              </a:solidFill>
            </a:endParaRPr>
          </a:p>
        </p:txBody>
      </p:sp>
      <p:sp>
        <p:nvSpPr>
          <p:cNvPr id="24" name="Oval 23"/>
          <p:cNvSpPr/>
          <p:nvPr userDrawn="1"/>
        </p:nvSpPr>
        <p:spPr>
          <a:xfrm rot="10800000">
            <a:off x="11571445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1067">
              <a:solidFill>
                <a:srgbClr val="2B2B2D"/>
              </a:solidFill>
            </a:endParaRPr>
          </a:p>
        </p:txBody>
      </p:sp>
      <p:sp>
        <p:nvSpPr>
          <p:cNvPr id="18" name="Rectangle 17">
            <a:hlinkClick r:id="rId68"/>
          </p:cNvPr>
          <p:cNvSpPr/>
          <p:nvPr userDrawn="1"/>
        </p:nvSpPr>
        <p:spPr>
          <a:xfrm>
            <a:off x="10658932" y="6254517"/>
            <a:ext cx="402336" cy="402336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srgbClr val="2B2B2D"/>
              </a:solidFill>
            </a:endParaRPr>
          </a:p>
        </p:txBody>
      </p:sp>
      <p:sp>
        <p:nvSpPr>
          <p:cNvPr id="25" name="Rectangle 24">
            <a:hlinkClick r:id="rId69"/>
          </p:cNvPr>
          <p:cNvSpPr/>
          <p:nvPr userDrawn="1"/>
        </p:nvSpPr>
        <p:spPr>
          <a:xfrm>
            <a:off x="11092939" y="6254517"/>
            <a:ext cx="402336" cy="402336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srgbClr val="2B2B2D"/>
              </a:solidFill>
            </a:endParaRPr>
          </a:p>
        </p:txBody>
      </p:sp>
      <p:sp>
        <p:nvSpPr>
          <p:cNvPr id="26" name="Rectangle 25">
            <a:hlinkClick r:id="rId70"/>
          </p:cNvPr>
          <p:cNvSpPr/>
          <p:nvPr userDrawn="1"/>
        </p:nvSpPr>
        <p:spPr>
          <a:xfrm>
            <a:off x="11536877" y="6254517"/>
            <a:ext cx="402336" cy="402336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srgbClr val="2B2B2D"/>
              </a:solidFill>
            </a:endParaRPr>
          </a:p>
        </p:txBody>
      </p:sp>
      <p:sp>
        <p:nvSpPr>
          <p:cNvPr id="27" name="Action Button: Forward or Next 26">
            <a:hlinkClick r:id="" action="ppaction://hlinkshowjump?jump=nextslide" highlightClick="1"/>
          </p:cNvPr>
          <p:cNvSpPr/>
          <p:nvPr userDrawn="1"/>
        </p:nvSpPr>
        <p:spPr>
          <a:xfrm>
            <a:off x="1127078" y="6259096"/>
            <a:ext cx="402336" cy="402336"/>
          </a:xfrm>
          <a:prstGeom prst="actionButtonForwardNex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srgbClr val="2B2B2D"/>
              </a:solidFill>
            </a:endParaRPr>
          </a:p>
        </p:txBody>
      </p:sp>
      <p:sp>
        <p:nvSpPr>
          <p:cNvPr id="28" name="Action Button: Back or Previous 27">
            <a:hlinkClick r:id="" action="ppaction://hlinkshowjump?jump=previousslide" highlightClick="1"/>
          </p:cNvPr>
          <p:cNvSpPr/>
          <p:nvPr userDrawn="1"/>
        </p:nvSpPr>
        <p:spPr>
          <a:xfrm>
            <a:off x="249959" y="6251322"/>
            <a:ext cx="402336" cy="402336"/>
          </a:xfrm>
          <a:prstGeom prst="actionButtonBackPrevious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srgbClr val="2B2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970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17" r:id="rId2"/>
    <p:sldLayoutId id="2147484018" r:id="rId3"/>
    <p:sldLayoutId id="2147484019" r:id="rId4"/>
    <p:sldLayoutId id="2147484020" r:id="rId5"/>
    <p:sldLayoutId id="2147484021" r:id="rId6"/>
    <p:sldLayoutId id="2147484022" r:id="rId7"/>
    <p:sldLayoutId id="2147484023" r:id="rId8"/>
    <p:sldLayoutId id="2147484024" r:id="rId9"/>
    <p:sldLayoutId id="2147484025" r:id="rId10"/>
    <p:sldLayoutId id="2147484026" r:id="rId11"/>
    <p:sldLayoutId id="2147484027" r:id="rId12"/>
    <p:sldLayoutId id="2147484028" r:id="rId13"/>
    <p:sldLayoutId id="2147484029" r:id="rId14"/>
    <p:sldLayoutId id="2147484030" r:id="rId15"/>
    <p:sldLayoutId id="2147484031" r:id="rId16"/>
    <p:sldLayoutId id="2147484032" r:id="rId17"/>
    <p:sldLayoutId id="2147484033" r:id="rId18"/>
    <p:sldLayoutId id="2147484034" r:id="rId19"/>
    <p:sldLayoutId id="2147484035" r:id="rId20"/>
    <p:sldLayoutId id="2147484036" r:id="rId21"/>
    <p:sldLayoutId id="2147484037" r:id="rId22"/>
    <p:sldLayoutId id="2147484038" r:id="rId23"/>
    <p:sldLayoutId id="2147484039" r:id="rId24"/>
    <p:sldLayoutId id="2147484040" r:id="rId25"/>
    <p:sldLayoutId id="2147484041" r:id="rId26"/>
    <p:sldLayoutId id="2147484042" r:id="rId27"/>
    <p:sldLayoutId id="2147484043" r:id="rId28"/>
    <p:sldLayoutId id="2147484044" r:id="rId29"/>
    <p:sldLayoutId id="2147484045" r:id="rId30"/>
    <p:sldLayoutId id="2147484046" r:id="rId31"/>
    <p:sldLayoutId id="2147484047" r:id="rId32"/>
    <p:sldLayoutId id="2147484048" r:id="rId33"/>
    <p:sldLayoutId id="2147484049" r:id="rId34"/>
    <p:sldLayoutId id="2147484050" r:id="rId35"/>
    <p:sldLayoutId id="2147484051" r:id="rId36"/>
    <p:sldLayoutId id="2147484052" r:id="rId37"/>
    <p:sldLayoutId id="2147484053" r:id="rId38"/>
    <p:sldLayoutId id="2147484054" r:id="rId39"/>
    <p:sldLayoutId id="2147484055" r:id="rId40"/>
    <p:sldLayoutId id="2147484056" r:id="rId41"/>
    <p:sldLayoutId id="2147484057" r:id="rId42"/>
    <p:sldLayoutId id="2147484058" r:id="rId43"/>
    <p:sldLayoutId id="2147484059" r:id="rId44"/>
    <p:sldLayoutId id="2147484060" r:id="rId45"/>
    <p:sldLayoutId id="2147484061" r:id="rId46"/>
    <p:sldLayoutId id="2147484062" r:id="rId47"/>
    <p:sldLayoutId id="2147484063" r:id="rId48"/>
    <p:sldLayoutId id="2147484064" r:id="rId49"/>
    <p:sldLayoutId id="2147484065" r:id="rId50"/>
    <p:sldLayoutId id="2147484066" r:id="rId51"/>
    <p:sldLayoutId id="2147484067" r:id="rId52"/>
    <p:sldLayoutId id="2147484068" r:id="rId53"/>
    <p:sldLayoutId id="2147484069" r:id="rId54"/>
    <p:sldLayoutId id="2147484070" r:id="rId55"/>
    <p:sldLayoutId id="2147484071" r:id="rId56"/>
    <p:sldLayoutId id="2147484072" r:id="rId57"/>
    <p:sldLayoutId id="2147484073" r:id="rId58"/>
    <p:sldLayoutId id="2147484074" r:id="rId59"/>
    <p:sldLayoutId id="2147484075" r:id="rId60"/>
    <p:sldLayoutId id="2147484076" r:id="rId61"/>
    <p:sldLayoutId id="2147484077" r:id="rId62"/>
    <p:sldLayoutId id="2147484078" r:id="rId63"/>
    <p:sldLayoutId id="2147484079" r:id="rId64"/>
    <p:sldLayoutId id="2147484080" r:id="rId65"/>
    <p:sldLayoutId id="2147484081" r:id="rId66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estilo do título mestre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os estilos do texto mestre</a:t>
            </a:r>
          </a:p>
          <a:p>
            <a:pPr lvl="1"/>
            <a:r>
              <a:rPr lang="pt-BR" altLang="pt-BR" smtClean="0"/>
              <a:t>Segundo nível</a:t>
            </a:r>
          </a:p>
          <a:p>
            <a:pPr lvl="2"/>
            <a:r>
              <a:rPr lang="pt-BR" altLang="pt-BR" smtClean="0"/>
              <a:t>Terceiro nível</a:t>
            </a:r>
          </a:p>
          <a:p>
            <a:pPr lvl="3"/>
            <a:r>
              <a:rPr lang="pt-BR" altLang="pt-BR" smtClean="0"/>
              <a:t>Quarto nível</a:t>
            </a:r>
          </a:p>
          <a:p>
            <a:pPr lvl="4"/>
            <a:r>
              <a:rPr lang="pt-BR" altLang="pt-BR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1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1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1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116B194-FAEA-491D-9C9D-93152CC68B3A}" type="slidenum">
              <a:rPr lang="pt-B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pt-B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476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3" r:id="rId1"/>
    <p:sldLayoutId id="2147484084" r:id="rId2"/>
    <p:sldLayoutId id="2147484085" r:id="rId3"/>
    <p:sldLayoutId id="2147484086" r:id="rId4"/>
    <p:sldLayoutId id="2147484087" r:id="rId5"/>
    <p:sldLayoutId id="2147484088" r:id="rId6"/>
    <p:sldLayoutId id="2147484089" r:id="rId7"/>
    <p:sldLayoutId id="2147484090" r:id="rId8"/>
    <p:sldLayoutId id="2147484091" r:id="rId9"/>
    <p:sldLayoutId id="2147484092" r:id="rId10"/>
    <p:sldLayoutId id="214748409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5pPr>
      <a:lvl6pPr marL="342883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6pPr>
      <a:lvl7pPr marL="685766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7pPr>
      <a:lvl8pPr marL="1028649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8pPr>
      <a:lvl9pPr marL="1371532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9pPr>
    </p:titleStyle>
    <p:bodyStyle>
      <a:lvl1pPr marL="257162" indent="-257162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185" indent="-214303" algn="l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</a:defRPr>
      </a:lvl2pPr>
      <a:lvl3pPr marL="857207" indent="-171442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3pPr>
      <a:lvl4pPr marL="1200090" indent="-171442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4pPr>
      <a:lvl5pPr marL="1542973" indent="-171442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1885856" indent="-171442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739" indent="-171442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622" indent="-171442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504" indent="-171442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685766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83" algn="l" defTabSz="685766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4" algn="l" defTabSz="685766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3" algn="l" defTabSz="685766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8433938" y="6303346"/>
            <a:ext cx="2161276" cy="307777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57565A">
                    <a:tint val="75000"/>
                  </a:srgbClr>
                </a:solidFill>
              </a:rPr>
              <a:t>i9 presentation to Joe Smith</a:t>
            </a:r>
            <a:endParaRPr lang="en-US" dirty="0">
              <a:solidFill>
                <a:srgbClr val="57565A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814963" y="6293087"/>
            <a:ext cx="139424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mtClean="0">
                <a:solidFill>
                  <a:srgbClr val="57565A">
                    <a:tint val="75000"/>
                  </a:srgbClr>
                </a:solidFill>
              </a:rPr>
              <a:pPr algn="ctr"/>
              <a:t>‹nº›</a:t>
            </a:fld>
            <a:endParaRPr lang="en-US" dirty="0">
              <a:solidFill>
                <a:srgbClr val="57565A">
                  <a:tint val="75000"/>
                </a:srgbClr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718075" y="6290644"/>
            <a:ext cx="333200" cy="333200"/>
          </a:xfrm>
          <a:prstGeom prst="ellipse">
            <a:avLst/>
          </a:prstGeom>
          <a:noFill/>
          <a:ln w="6350" cmpd="sng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1200">
              <a:solidFill>
                <a:prstClr val="white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281861" y="6290644"/>
            <a:ext cx="333200" cy="333200"/>
          </a:xfrm>
          <a:prstGeom prst="ellipse">
            <a:avLst/>
          </a:prstGeom>
          <a:noFill/>
          <a:ln w="6350" cmpd="sng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1200">
              <a:solidFill>
                <a:prstClr val="white"/>
              </a:solidFill>
            </a:endParaRPr>
          </a:p>
        </p:txBody>
      </p:sp>
      <p:sp>
        <p:nvSpPr>
          <p:cNvPr id="17" name="Rectangle 9"/>
          <p:cNvSpPr/>
          <p:nvPr/>
        </p:nvSpPr>
        <p:spPr>
          <a:xfrm rot="2700000">
            <a:off x="426720" y="6412186"/>
            <a:ext cx="90117" cy="90117"/>
          </a:xfrm>
          <a:custGeom>
            <a:avLst/>
            <a:gdLst>
              <a:gd name="connsiteX0" fmla="*/ 0 w 531091"/>
              <a:gd name="connsiteY0" fmla="*/ 0 h 531091"/>
              <a:gd name="connsiteX1" fmla="*/ 531091 w 531091"/>
              <a:gd name="connsiteY1" fmla="*/ 0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0 w 531091"/>
              <a:gd name="connsiteY0" fmla="*/ 0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0" fmla="*/ 0 w 531091"/>
              <a:gd name="connsiteY0" fmla="*/ 0 h 531091"/>
              <a:gd name="connsiteX1" fmla="*/ 230909 w 531091"/>
              <a:gd name="connsiteY1" fmla="*/ 224312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230909 w 531091"/>
              <a:gd name="connsiteY0" fmla="*/ 224312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343065 w 531091"/>
              <a:gd name="connsiteY0" fmla="*/ 89066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  <a:gd name="connsiteX3" fmla="*/ 322349 w 531091"/>
              <a:gd name="connsiteY3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091" h="531091">
                <a:moveTo>
                  <a:pt x="531091" y="531091"/>
                </a:moveTo>
                <a:lnTo>
                  <a:pt x="0" y="531091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1200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 rot="10800000">
            <a:off x="1154288" y="6290644"/>
            <a:ext cx="333200" cy="333200"/>
          </a:xfrm>
          <a:prstGeom prst="ellipse">
            <a:avLst/>
          </a:prstGeom>
          <a:noFill/>
          <a:ln w="6350" cmpd="sng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1200">
              <a:solidFill>
                <a:prstClr val="white"/>
              </a:solidFill>
            </a:endParaRPr>
          </a:p>
        </p:txBody>
      </p:sp>
      <p:sp>
        <p:nvSpPr>
          <p:cNvPr id="15" name="Rectangle 9"/>
          <p:cNvSpPr/>
          <p:nvPr/>
        </p:nvSpPr>
        <p:spPr>
          <a:xfrm rot="13500000">
            <a:off x="1252512" y="6412186"/>
            <a:ext cx="90117" cy="90117"/>
          </a:xfrm>
          <a:custGeom>
            <a:avLst/>
            <a:gdLst>
              <a:gd name="connsiteX0" fmla="*/ 0 w 531091"/>
              <a:gd name="connsiteY0" fmla="*/ 0 h 531091"/>
              <a:gd name="connsiteX1" fmla="*/ 531091 w 531091"/>
              <a:gd name="connsiteY1" fmla="*/ 0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0 w 531091"/>
              <a:gd name="connsiteY0" fmla="*/ 0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0" fmla="*/ 0 w 531091"/>
              <a:gd name="connsiteY0" fmla="*/ 0 h 531091"/>
              <a:gd name="connsiteX1" fmla="*/ 230909 w 531091"/>
              <a:gd name="connsiteY1" fmla="*/ 224312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230909 w 531091"/>
              <a:gd name="connsiteY0" fmla="*/ 224312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343065 w 531091"/>
              <a:gd name="connsiteY0" fmla="*/ 89066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  <a:gd name="connsiteX3" fmla="*/ 322349 w 531091"/>
              <a:gd name="connsiteY3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091" h="531091">
                <a:moveTo>
                  <a:pt x="531091" y="531091"/>
                </a:moveTo>
                <a:lnTo>
                  <a:pt x="0" y="531091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1200">
              <a:solidFill>
                <a:prstClr val="white"/>
              </a:solidFill>
            </a:endParaRPr>
          </a:p>
        </p:txBody>
      </p:sp>
      <p:sp>
        <p:nvSpPr>
          <p:cNvPr id="19" name="Freeform 6"/>
          <p:cNvSpPr>
            <a:spLocks/>
          </p:cNvSpPr>
          <p:nvPr/>
        </p:nvSpPr>
        <p:spPr bwMode="auto">
          <a:xfrm>
            <a:off x="10833553" y="6390365"/>
            <a:ext cx="64135" cy="137803"/>
          </a:xfrm>
          <a:custGeom>
            <a:avLst/>
            <a:gdLst>
              <a:gd name="T0" fmla="*/ 573 w 704"/>
              <a:gd name="T1" fmla="*/ 255 h 1506"/>
              <a:gd name="T2" fmla="*/ 573 w 704"/>
              <a:gd name="T3" fmla="*/ 255 h 1506"/>
              <a:gd name="T4" fmla="*/ 704 w 704"/>
              <a:gd name="T5" fmla="*/ 255 h 1506"/>
              <a:gd name="T6" fmla="*/ 704 w 704"/>
              <a:gd name="T7" fmla="*/ 0 h 1506"/>
              <a:gd name="T8" fmla="*/ 492 w 704"/>
              <a:gd name="T9" fmla="*/ 0 h 1506"/>
              <a:gd name="T10" fmla="*/ 155 w 704"/>
              <a:gd name="T11" fmla="*/ 336 h 1506"/>
              <a:gd name="T12" fmla="*/ 155 w 704"/>
              <a:gd name="T13" fmla="*/ 493 h 1506"/>
              <a:gd name="T14" fmla="*/ 0 w 704"/>
              <a:gd name="T15" fmla="*/ 493 h 1506"/>
              <a:gd name="T16" fmla="*/ 0 w 704"/>
              <a:gd name="T17" fmla="*/ 749 h 1506"/>
              <a:gd name="T18" fmla="*/ 155 w 704"/>
              <a:gd name="T19" fmla="*/ 749 h 1506"/>
              <a:gd name="T20" fmla="*/ 155 w 704"/>
              <a:gd name="T21" fmla="*/ 1506 h 1506"/>
              <a:gd name="T22" fmla="*/ 467 w 704"/>
              <a:gd name="T23" fmla="*/ 1506 h 1506"/>
              <a:gd name="T24" fmla="*/ 467 w 704"/>
              <a:gd name="T25" fmla="*/ 749 h 1506"/>
              <a:gd name="T26" fmla="*/ 679 w 704"/>
              <a:gd name="T27" fmla="*/ 749 h 1506"/>
              <a:gd name="T28" fmla="*/ 704 w 704"/>
              <a:gd name="T29" fmla="*/ 493 h 1506"/>
              <a:gd name="T30" fmla="*/ 467 w 704"/>
              <a:gd name="T31" fmla="*/ 493 h 1506"/>
              <a:gd name="T32" fmla="*/ 467 w 704"/>
              <a:gd name="T33" fmla="*/ 362 h 1506"/>
              <a:gd name="T34" fmla="*/ 573 w 704"/>
              <a:gd name="T35" fmla="*/ 255 h 1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04" h="1506">
                <a:moveTo>
                  <a:pt x="573" y="255"/>
                </a:moveTo>
                <a:lnTo>
                  <a:pt x="573" y="255"/>
                </a:lnTo>
                <a:lnTo>
                  <a:pt x="704" y="255"/>
                </a:lnTo>
                <a:lnTo>
                  <a:pt x="704" y="0"/>
                </a:lnTo>
                <a:lnTo>
                  <a:pt x="492" y="0"/>
                </a:lnTo>
                <a:cubicBezTo>
                  <a:pt x="243" y="0"/>
                  <a:pt x="155" y="124"/>
                  <a:pt x="155" y="336"/>
                </a:cubicBezTo>
                <a:lnTo>
                  <a:pt x="155" y="493"/>
                </a:lnTo>
                <a:lnTo>
                  <a:pt x="0" y="493"/>
                </a:lnTo>
                <a:lnTo>
                  <a:pt x="0" y="749"/>
                </a:lnTo>
                <a:lnTo>
                  <a:pt x="155" y="749"/>
                </a:lnTo>
                <a:lnTo>
                  <a:pt x="155" y="1506"/>
                </a:lnTo>
                <a:lnTo>
                  <a:pt x="467" y="1506"/>
                </a:lnTo>
                <a:lnTo>
                  <a:pt x="467" y="749"/>
                </a:lnTo>
                <a:lnTo>
                  <a:pt x="679" y="749"/>
                </a:lnTo>
                <a:lnTo>
                  <a:pt x="704" y="493"/>
                </a:lnTo>
                <a:lnTo>
                  <a:pt x="467" y="493"/>
                </a:lnTo>
                <a:lnTo>
                  <a:pt x="467" y="362"/>
                </a:lnTo>
                <a:cubicBezTo>
                  <a:pt x="467" y="293"/>
                  <a:pt x="473" y="255"/>
                  <a:pt x="573" y="255"/>
                </a:cubicBezTo>
                <a:close/>
              </a:path>
            </a:pathLst>
          </a:custGeom>
          <a:solidFill>
            <a:schemeClr val="tx1">
              <a:alpha val="54902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US" sz="3200">
              <a:solidFill>
                <a:srgbClr val="57565A"/>
              </a:solidFill>
            </a:endParaRPr>
          </a:p>
        </p:txBody>
      </p:sp>
      <p:sp>
        <p:nvSpPr>
          <p:cNvPr id="20" name="Freeform 7"/>
          <p:cNvSpPr>
            <a:spLocks noEditPoints="1"/>
          </p:cNvSpPr>
          <p:nvPr/>
        </p:nvSpPr>
        <p:spPr bwMode="auto">
          <a:xfrm>
            <a:off x="11230723" y="6387435"/>
            <a:ext cx="142220" cy="136500"/>
          </a:xfrm>
          <a:custGeom>
            <a:avLst/>
            <a:gdLst>
              <a:gd name="T0" fmla="*/ 1176 w 1562"/>
              <a:gd name="T1" fmla="*/ 466 h 1491"/>
              <a:gd name="T2" fmla="*/ 1176 w 1562"/>
              <a:gd name="T3" fmla="*/ 466 h 1491"/>
              <a:gd name="T4" fmla="*/ 871 w 1562"/>
              <a:gd name="T5" fmla="*/ 636 h 1491"/>
              <a:gd name="T6" fmla="*/ 871 w 1562"/>
              <a:gd name="T7" fmla="*/ 488 h 1491"/>
              <a:gd name="T8" fmla="*/ 538 w 1562"/>
              <a:gd name="T9" fmla="*/ 488 h 1491"/>
              <a:gd name="T10" fmla="*/ 538 w 1562"/>
              <a:gd name="T11" fmla="*/ 1491 h 1491"/>
              <a:gd name="T12" fmla="*/ 871 w 1562"/>
              <a:gd name="T13" fmla="*/ 1491 h 1491"/>
              <a:gd name="T14" fmla="*/ 871 w 1562"/>
              <a:gd name="T15" fmla="*/ 931 h 1491"/>
              <a:gd name="T16" fmla="*/ 886 w 1562"/>
              <a:gd name="T17" fmla="*/ 850 h 1491"/>
              <a:gd name="T18" fmla="*/ 1057 w 1562"/>
              <a:gd name="T19" fmla="*/ 724 h 1491"/>
              <a:gd name="T20" fmla="*/ 1228 w 1562"/>
              <a:gd name="T21" fmla="*/ 953 h 1491"/>
              <a:gd name="T22" fmla="*/ 1228 w 1562"/>
              <a:gd name="T23" fmla="*/ 1491 h 1491"/>
              <a:gd name="T24" fmla="*/ 1562 w 1562"/>
              <a:gd name="T25" fmla="*/ 1491 h 1491"/>
              <a:gd name="T26" fmla="*/ 1562 w 1562"/>
              <a:gd name="T27" fmla="*/ 916 h 1491"/>
              <a:gd name="T28" fmla="*/ 1176 w 1562"/>
              <a:gd name="T29" fmla="*/ 466 h 1491"/>
              <a:gd name="T30" fmla="*/ 22 w 1562"/>
              <a:gd name="T31" fmla="*/ 1491 h 1491"/>
              <a:gd name="T32" fmla="*/ 22 w 1562"/>
              <a:gd name="T33" fmla="*/ 1491 h 1491"/>
              <a:gd name="T34" fmla="*/ 357 w 1562"/>
              <a:gd name="T35" fmla="*/ 1491 h 1491"/>
              <a:gd name="T36" fmla="*/ 357 w 1562"/>
              <a:gd name="T37" fmla="*/ 487 h 1491"/>
              <a:gd name="T38" fmla="*/ 22 w 1562"/>
              <a:gd name="T39" fmla="*/ 487 h 1491"/>
              <a:gd name="T40" fmla="*/ 22 w 1562"/>
              <a:gd name="T41" fmla="*/ 1491 h 1491"/>
              <a:gd name="T42" fmla="*/ 193 w 1562"/>
              <a:gd name="T43" fmla="*/ 0 h 1491"/>
              <a:gd name="T44" fmla="*/ 193 w 1562"/>
              <a:gd name="T45" fmla="*/ 0 h 1491"/>
              <a:gd name="T46" fmla="*/ 0 w 1562"/>
              <a:gd name="T47" fmla="*/ 178 h 1491"/>
              <a:gd name="T48" fmla="*/ 186 w 1562"/>
              <a:gd name="T49" fmla="*/ 347 h 1491"/>
              <a:gd name="T50" fmla="*/ 379 w 1562"/>
              <a:gd name="T51" fmla="*/ 178 h 1491"/>
              <a:gd name="T52" fmla="*/ 193 w 1562"/>
              <a:gd name="T53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62" h="1491">
                <a:moveTo>
                  <a:pt x="1176" y="466"/>
                </a:moveTo>
                <a:lnTo>
                  <a:pt x="1176" y="466"/>
                </a:lnTo>
                <a:cubicBezTo>
                  <a:pt x="990" y="466"/>
                  <a:pt x="916" y="562"/>
                  <a:pt x="871" y="636"/>
                </a:cubicBezTo>
                <a:lnTo>
                  <a:pt x="871" y="488"/>
                </a:lnTo>
                <a:lnTo>
                  <a:pt x="538" y="488"/>
                </a:lnTo>
                <a:cubicBezTo>
                  <a:pt x="545" y="584"/>
                  <a:pt x="538" y="1491"/>
                  <a:pt x="538" y="1491"/>
                </a:cubicBezTo>
                <a:lnTo>
                  <a:pt x="871" y="1491"/>
                </a:lnTo>
                <a:lnTo>
                  <a:pt x="871" y="931"/>
                </a:lnTo>
                <a:cubicBezTo>
                  <a:pt x="871" y="901"/>
                  <a:pt x="871" y="872"/>
                  <a:pt x="886" y="850"/>
                </a:cubicBezTo>
                <a:cubicBezTo>
                  <a:pt x="909" y="791"/>
                  <a:pt x="961" y="724"/>
                  <a:pt x="1057" y="724"/>
                </a:cubicBezTo>
                <a:cubicBezTo>
                  <a:pt x="1176" y="724"/>
                  <a:pt x="1228" y="820"/>
                  <a:pt x="1228" y="953"/>
                </a:cubicBezTo>
                <a:lnTo>
                  <a:pt x="1228" y="1491"/>
                </a:lnTo>
                <a:lnTo>
                  <a:pt x="1562" y="1491"/>
                </a:lnTo>
                <a:lnTo>
                  <a:pt x="1562" y="916"/>
                </a:lnTo>
                <a:cubicBezTo>
                  <a:pt x="1562" y="606"/>
                  <a:pt x="1398" y="466"/>
                  <a:pt x="1176" y="466"/>
                </a:cubicBezTo>
                <a:close/>
                <a:moveTo>
                  <a:pt x="22" y="1491"/>
                </a:moveTo>
                <a:lnTo>
                  <a:pt x="22" y="1491"/>
                </a:lnTo>
                <a:lnTo>
                  <a:pt x="357" y="1491"/>
                </a:lnTo>
                <a:lnTo>
                  <a:pt x="357" y="487"/>
                </a:lnTo>
                <a:lnTo>
                  <a:pt x="22" y="487"/>
                </a:lnTo>
                <a:lnTo>
                  <a:pt x="22" y="1491"/>
                </a:lnTo>
                <a:close/>
                <a:moveTo>
                  <a:pt x="193" y="0"/>
                </a:moveTo>
                <a:lnTo>
                  <a:pt x="193" y="0"/>
                </a:lnTo>
                <a:cubicBezTo>
                  <a:pt x="74" y="0"/>
                  <a:pt x="0" y="82"/>
                  <a:pt x="0" y="178"/>
                </a:cubicBezTo>
                <a:cubicBezTo>
                  <a:pt x="0" y="273"/>
                  <a:pt x="74" y="347"/>
                  <a:pt x="186" y="347"/>
                </a:cubicBezTo>
                <a:cubicBezTo>
                  <a:pt x="305" y="347"/>
                  <a:pt x="379" y="273"/>
                  <a:pt x="379" y="178"/>
                </a:cubicBezTo>
                <a:cubicBezTo>
                  <a:pt x="379" y="82"/>
                  <a:pt x="305" y="0"/>
                  <a:pt x="193" y="0"/>
                </a:cubicBezTo>
                <a:close/>
              </a:path>
            </a:pathLst>
          </a:custGeom>
          <a:solidFill>
            <a:schemeClr val="tx1">
              <a:alpha val="54902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US" sz="3200">
              <a:solidFill>
                <a:srgbClr val="57565A"/>
              </a:solidFill>
            </a:endParaRPr>
          </a:p>
        </p:txBody>
      </p:sp>
      <p:sp>
        <p:nvSpPr>
          <p:cNvPr id="21" name="Freeform 8"/>
          <p:cNvSpPr>
            <a:spLocks/>
          </p:cNvSpPr>
          <p:nvPr/>
        </p:nvSpPr>
        <p:spPr bwMode="auto">
          <a:xfrm>
            <a:off x="11661065" y="6399834"/>
            <a:ext cx="153964" cy="125761"/>
          </a:xfrm>
          <a:custGeom>
            <a:avLst/>
            <a:gdLst>
              <a:gd name="T0" fmla="*/ 1491 w 1690"/>
              <a:gd name="T1" fmla="*/ 223 h 1374"/>
              <a:gd name="T2" fmla="*/ 1491 w 1690"/>
              <a:gd name="T3" fmla="*/ 223 h 1374"/>
              <a:gd name="T4" fmla="*/ 1647 w 1690"/>
              <a:gd name="T5" fmla="*/ 30 h 1374"/>
              <a:gd name="T6" fmla="*/ 1424 w 1690"/>
              <a:gd name="T7" fmla="*/ 108 h 1374"/>
              <a:gd name="T8" fmla="*/ 1171 w 1690"/>
              <a:gd name="T9" fmla="*/ 0 h 1374"/>
              <a:gd name="T10" fmla="*/ 821 w 1690"/>
              <a:gd name="T11" fmla="*/ 356 h 1374"/>
              <a:gd name="T12" fmla="*/ 827 w 1690"/>
              <a:gd name="T13" fmla="*/ 428 h 1374"/>
              <a:gd name="T14" fmla="*/ 114 w 1690"/>
              <a:gd name="T15" fmla="*/ 66 h 1374"/>
              <a:gd name="T16" fmla="*/ 72 w 1690"/>
              <a:gd name="T17" fmla="*/ 241 h 1374"/>
              <a:gd name="T18" fmla="*/ 223 w 1690"/>
              <a:gd name="T19" fmla="*/ 530 h 1374"/>
              <a:gd name="T20" fmla="*/ 66 w 1690"/>
              <a:gd name="T21" fmla="*/ 488 h 1374"/>
              <a:gd name="T22" fmla="*/ 66 w 1690"/>
              <a:gd name="T23" fmla="*/ 494 h 1374"/>
              <a:gd name="T24" fmla="*/ 344 w 1690"/>
              <a:gd name="T25" fmla="*/ 832 h 1374"/>
              <a:gd name="T26" fmla="*/ 253 w 1690"/>
              <a:gd name="T27" fmla="*/ 844 h 1374"/>
              <a:gd name="T28" fmla="*/ 187 w 1690"/>
              <a:gd name="T29" fmla="*/ 838 h 1374"/>
              <a:gd name="T30" fmla="*/ 513 w 1690"/>
              <a:gd name="T31" fmla="*/ 1079 h 1374"/>
              <a:gd name="T32" fmla="*/ 78 w 1690"/>
              <a:gd name="T33" fmla="*/ 1230 h 1374"/>
              <a:gd name="T34" fmla="*/ 0 w 1690"/>
              <a:gd name="T35" fmla="*/ 1224 h 1374"/>
              <a:gd name="T36" fmla="*/ 525 w 1690"/>
              <a:gd name="T37" fmla="*/ 1374 h 1374"/>
              <a:gd name="T38" fmla="*/ 1521 w 1690"/>
              <a:gd name="T39" fmla="*/ 392 h 1374"/>
              <a:gd name="T40" fmla="*/ 1521 w 1690"/>
              <a:gd name="T41" fmla="*/ 344 h 1374"/>
              <a:gd name="T42" fmla="*/ 1690 w 1690"/>
              <a:gd name="T43" fmla="*/ 163 h 1374"/>
              <a:gd name="T44" fmla="*/ 1491 w 1690"/>
              <a:gd name="T45" fmla="*/ 223 h 1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90" h="1374">
                <a:moveTo>
                  <a:pt x="1491" y="223"/>
                </a:moveTo>
                <a:lnTo>
                  <a:pt x="1491" y="223"/>
                </a:lnTo>
                <a:cubicBezTo>
                  <a:pt x="1569" y="175"/>
                  <a:pt x="1617" y="108"/>
                  <a:pt x="1647" y="30"/>
                </a:cubicBezTo>
                <a:cubicBezTo>
                  <a:pt x="1581" y="66"/>
                  <a:pt x="1509" y="96"/>
                  <a:pt x="1424" y="108"/>
                </a:cubicBezTo>
                <a:cubicBezTo>
                  <a:pt x="1358" y="42"/>
                  <a:pt x="1273" y="0"/>
                  <a:pt x="1171" y="0"/>
                </a:cubicBezTo>
                <a:cubicBezTo>
                  <a:pt x="977" y="0"/>
                  <a:pt x="821" y="157"/>
                  <a:pt x="821" y="356"/>
                </a:cubicBezTo>
                <a:cubicBezTo>
                  <a:pt x="821" y="374"/>
                  <a:pt x="827" y="404"/>
                  <a:pt x="827" y="428"/>
                </a:cubicBezTo>
                <a:cubicBezTo>
                  <a:pt x="543" y="410"/>
                  <a:pt x="283" y="277"/>
                  <a:pt x="114" y="66"/>
                </a:cubicBezTo>
                <a:cubicBezTo>
                  <a:pt x="84" y="120"/>
                  <a:pt x="72" y="175"/>
                  <a:pt x="72" y="241"/>
                </a:cubicBezTo>
                <a:cubicBezTo>
                  <a:pt x="72" y="362"/>
                  <a:pt x="132" y="470"/>
                  <a:pt x="223" y="530"/>
                </a:cubicBezTo>
                <a:cubicBezTo>
                  <a:pt x="169" y="530"/>
                  <a:pt x="114" y="512"/>
                  <a:pt x="66" y="488"/>
                </a:cubicBezTo>
                <a:lnTo>
                  <a:pt x="66" y="494"/>
                </a:lnTo>
                <a:cubicBezTo>
                  <a:pt x="66" y="663"/>
                  <a:pt x="187" y="802"/>
                  <a:pt x="344" y="832"/>
                </a:cubicBezTo>
                <a:cubicBezTo>
                  <a:pt x="313" y="838"/>
                  <a:pt x="283" y="844"/>
                  <a:pt x="253" y="844"/>
                </a:cubicBezTo>
                <a:cubicBezTo>
                  <a:pt x="235" y="844"/>
                  <a:pt x="211" y="838"/>
                  <a:pt x="187" y="838"/>
                </a:cubicBezTo>
                <a:cubicBezTo>
                  <a:pt x="235" y="977"/>
                  <a:pt x="356" y="1073"/>
                  <a:pt x="513" y="1079"/>
                </a:cubicBezTo>
                <a:cubicBezTo>
                  <a:pt x="392" y="1170"/>
                  <a:pt x="241" y="1230"/>
                  <a:pt x="78" y="1230"/>
                </a:cubicBezTo>
                <a:cubicBezTo>
                  <a:pt x="54" y="1230"/>
                  <a:pt x="24" y="1230"/>
                  <a:pt x="0" y="1224"/>
                </a:cubicBezTo>
                <a:cubicBezTo>
                  <a:pt x="151" y="1326"/>
                  <a:pt x="338" y="1374"/>
                  <a:pt x="525" y="1374"/>
                </a:cubicBezTo>
                <a:cubicBezTo>
                  <a:pt x="1171" y="1374"/>
                  <a:pt x="1521" y="844"/>
                  <a:pt x="1521" y="392"/>
                </a:cubicBezTo>
                <a:lnTo>
                  <a:pt x="1521" y="344"/>
                </a:lnTo>
                <a:cubicBezTo>
                  <a:pt x="1587" y="295"/>
                  <a:pt x="1647" y="235"/>
                  <a:pt x="1690" y="163"/>
                </a:cubicBezTo>
                <a:cubicBezTo>
                  <a:pt x="1635" y="193"/>
                  <a:pt x="1569" y="211"/>
                  <a:pt x="1491" y="223"/>
                </a:cubicBezTo>
                <a:close/>
              </a:path>
            </a:pathLst>
          </a:custGeom>
          <a:solidFill>
            <a:schemeClr val="tx1">
              <a:alpha val="54902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US" sz="3200">
              <a:solidFill>
                <a:srgbClr val="57565A"/>
              </a:solidFill>
            </a:endParaRPr>
          </a:p>
        </p:txBody>
      </p:sp>
      <p:sp>
        <p:nvSpPr>
          <p:cNvPr id="22" name="Oval 21"/>
          <p:cNvSpPr/>
          <p:nvPr userDrawn="1"/>
        </p:nvSpPr>
        <p:spPr>
          <a:xfrm>
            <a:off x="11135232" y="6290644"/>
            <a:ext cx="333200" cy="333200"/>
          </a:xfrm>
          <a:prstGeom prst="ellipse">
            <a:avLst/>
          </a:prstGeom>
          <a:noFill/>
          <a:ln w="6350" cmpd="sng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1067">
              <a:solidFill>
                <a:prstClr val="white"/>
              </a:solidFill>
            </a:endParaRPr>
          </a:p>
        </p:txBody>
      </p:sp>
      <p:sp>
        <p:nvSpPr>
          <p:cNvPr id="23" name="Oval 22"/>
          <p:cNvSpPr/>
          <p:nvPr userDrawn="1"/>
        </p:nvSpPr>
        <p:spPr>
          <a:xfrm>
            <a:off x="10699019" y="6290644"/>
            <a:ext cx="333200" cy="333200"/>
          </a:xfrm>
          <a:prstGeom prst="ellipse">
            <a:avLst/>
          </a:prstGeom>
          <a:noFill/>
          <a:ln w="6350" cmpd="sng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1067">
              <a:solidFill>
                <a:prstClr val="white"/>
              </a:solidFill>
            </a:endParaRPr>
          </a:p>
        </p:txBody>
      </p:sp>
      <p:sp>
        <p:nvSpPr>
          <p:cNvPr id="24" name="Oval 23"/>
          <p:cNvSpPr/>
          <p:nvPr userDrawn="1"/>
        </p:nvSpPr>
        <p:spPr>
          <a:xfrm rot="10800000">
            <a:off x="11571445" y="6290644"/>
            <a:ext cx="333200" cy="333200"/>
          </a:xfrm>
          <a:prstGeom prst="ellipse">
            <a:avLst/>
          </a:prstGeom>
          <a:noFill/>
          <a:ln w="6350" cmpd="sng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1067">
              <a:solidFill>
                <a:prstClr val="white"/>
              </a:solidFill>
            </a:endParaRPr>
          </a:p>
        </p:txBody>
      </p:sp>
      <p:sp>
        <p:nvSpPr>
          <p:cNvPr id="18" name="Rectangle 17">
            <a:hlinkClick r:id="rId60"/>
          </p:cNvPr>
          <p:cNvSpPr/>
          <p:nvPr userDrawn="1"/>
        </p:nvSpPr>
        <p:spPr>
          <a:xfrm>
            <a:off x="10658932" y="6254517"/>
            <a:ext cx="402336" cy="402336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5" name="Rectangle 24">
            <a:hlinkClick r:id="rId61"/>
          </p:cNvPr>
          <p:cNvSpPr/>
          <p:nvPr userDrawn="1"/>
        </p:nvSpPr>
        <p:spPr>
          <a:xfrm>
            <a:off x="11092939" y="6254517"/>
            <a:ext cx="402336" cy="402336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6" name="Rectangle 25">
            <a:hlinkClick r:id="rId62"/>
          </p:cNvPr>
          <p:cNvSpPr/>
          <p:nvPr userDrawn="1"/>
        </p:nvSpPr>
        <p:spPr>
          <a:xfrm>
            <a:off x="11536877" y="6254517"/>
            <a:ext cx="402336" cy="402336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7" name="Action Button: Forward or Next 26">
            <a:hlinkClick r:id="" action="ppaction://hlinkshowjump?jump=nextslide" highlightClick="1"/>
          </p:cNvPr>
          <p:cNvSpPr/>
          <p:nvPr userDrawn="1"/>
        </p:nvSpPr>
        <p:spPr>
          <a:xfrm>
            <a:off x="1127078" y="6259096"/>
            <a:ext cx="402336" cy="402336"/>
          </a:xfrm>
          <a:prstGeom prst="actionButtonForwardNex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8" name="Action Button: Back or Previous 27">
            <a:hlinkClick r:id="" action="ppaction://hlinkshowjump?jump=previousslide" highlightClick="1"/>
          </p:cNvPr>
          <p:cNvSpPr/>
          <p:nvPr userDrawn="1"/>
        </p:nvSpPr>
        <p:spPr>
          <a:xfrm>
            <a:off x="249959" y="6251322"/>
            <a:ext cx="402336" cy="402336"/>
          </a:xfrm>
          <a:prstGeom prst="actionButtonBackPrevious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72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5" r:id="rId1"/>
    <p:sldLayoutId id="2147484096" r:id="rId2"/>
    <p:sldLayoutId id="2147484097" r:id="rId3"/>
    <p:sldLayoutId id="2147484098" r:id="rId4"/>
    <p:sldLayoutId id="2147484099" r:id="rId5"/>
    <p:sldLayoutId id="2147484100" r:id="rId6"/>
    <p:sldLayoutId id="2147484101" r:id="rId7"/>
    <p:sldLayoutId id="2147484102" r:id="rId8"/>
    <p:sldLayoutId id="2147484103" r:id="rId9"/>
    <p:sldLayoutId id="2147484104" r:id="rId10"/>
    <p:sldLayoutId id="2147484105" r:id="rId11"/>
    <p:sldLayoutId id="2147484106" r:id="rId12"/>
    <p:sldLayoutId id="2147484107" r:id="rId13"/>
    <p:sldLayoutId id="2147484108" r:id="rId14"/>
    <p:sldLayoutId id="2147484109" r:id="rId15"/>
    <p:sldLayoutId id="2147484110" r:id="rId16"/>
    <p:sldLayoutId id="2147484111" r:id="rId17"/>
    <p:sldLayoutId id="2147484112" r:id="rId18"/>
    <p:sldLayoutId id="2147484113" r:id="rId19"/>
    <p:sldLayoutId id="2147484114" r:id="rId20"/>
    <p:sldLayoutId id="2147484115" r:id="rId21"/>
    <p:sldLayoutId id="2147484116" r:id="rId22"/>
    <p:sldLayoutId id="2147484117" r:id="rId23"/>
    <p:sldLayoutId id="2147484118" r:id="rId24"/>
    <p:sldLayoutId id="2147484119" r:id="rId25"/>
    <p:sldLayoutId id="2147484120" r:id="rId26"/>
    <p:sldLayoutId id="2147484121" r:id="rId27"/>
    <p:sldLayoutId id="2147484122" r:id="rId28"/>
    <p:sldLayoutId id="2147484123" r:id="rId29"/>
    <p:sldLayoutId id="2147484124" r:id="rId30"/>
    <p:sldLayoutId id="2147484125" r:id="rId31"/>
    <p:sldLayoutId id="2147484126" r:id="rId32"/>
    <p:sldLayoutId id="2147484127" r:id="rId33"/>
    <p:sldLayoutId id="2147484128" r:id="rId34"/>
    <p:sldLayoutId id="2147484129" r:id="rId35"/>
    <p:sldLayoutId id="2147484130" r:id="rId36"/>
    <p:sldLayoutId id="2147484131" r:id="rId37"/>
    <p:sldLayoutId id="2147484132" r:id="rId38"/>
    <p:sldLayoutId id="2147484133" r:id="rId39"/>
    <p:sldLayoutId id="2147484134" r:id="rId40"/>
    <p:sldLayoutId id="2147484135" r:id="rId41"/>
    <p:sldLayoutId id="2147484136" r:id="rId42"/>
    <p:sldLayoutId id="2147484137" r:id="rId43"/>
    <p:sldLayoutId id="2147484138" r:id="rId44"/>
    <p:sldLayoutId id="2147484139" r:id="rId45"/>
    <p:sldLayoutId id="2147484140" r:id="rId46"/>
    <p:sldLayoutId id="2147484141" r:id="rId47"/>
    <p:sldLayoutId id="2147484142" r:id="rId48"/>
    <p:sldLayoutId id="2147484143" r:id="rId49"/>
    <p:sldLayoutId id="2147484144" r:id="rId50"/>
    <p:sldLayoutId id="2147484145" r:id="rId51"/>
    <p:sldLayoutId id="2147484146" r:id="rId52"/>
    <p:sldLayoutId id="2147484147" r:id="rId53"/>
    <p:sldLayoutId id="2147484148" r:id="rId54"/>
    <p:sldLayoutId id="2147484149" r:id="rId55"/>
    <p:sldLayoutId id="2147484150" r:id="rId56"/>
    <p:sldLayoutId id="2147484151" r:id="rId57"/>
    <p:sldLayoutId id="2147484152" r:id="rId58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9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9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xame.abril.com.br/revista-exame/preco-escandalo-432353/" TargetMode="External"/><Relationship Id="rId2" Type="http://schemas.openxmlformats.org/officeDocument/2006/relationships/hyperlink" Target="http://exame.abril.com.br/revista-exame/a-imagem-alem-do-produto/" TargetMode="Externa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76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4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9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745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7197350" y="2068572"/>
            <a:ext cx="4994650" cy="95410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spcBef>
                <a:spcPct val="50000"/>
              </a:spcBef>
              <a:spcAft>
                <a:spcPts val="2400"/>
              </a:spcAft>
            </a:pPr>
            <a:r>
              <a:rPr lang="pt-BR" sz="2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Petrobras Sans" panose="020B0606020204030204" pitchFamily="34" charset="0"/>
              </a:rPr>
              <a:t>O papel da Ouvidoria em </a:t>
            </a:r>
            <a:r>
              <a:rPr lang="pt-BR" sz="2800" dirty="0" err="1" smtClean="0">
                <a:solidFill>
                  <a:prstClr val="black">
                    <a:lumMod val="50000"/>
                    <a:lumOff val="50000"/>
                  </a:prstClr>
                </a:solidFill>
                <a:latin typeface="Petrobras Sans" panose="020B0606020204030204" pitchFamily="34" charset="0"/>
              </a:rPr>
              <a:t>Compliance</a:t>
            </a:r>
            <a:endParaRPr lang="pt-BR" sz="2800" dirty="0" smtClean="0">
              <a:solidFill>
                <a:prstClr val="black">
                  <a:lumMod val="50000"/>
                  <a:lumOff val="50000"/>
                </a:prstClr>
              </a:solidFill>
              <a:latin typeface="Petrobras Sans" panose="020B0606020204030204" pitchFamily="34" charset="0"/>
            </a:endParaRPr>
          </a:p>
        </p:txBody>
      </p:sp>
      <p:sp>
        <p:nvSpPr>
          <p:cNvPr id="6" name="Espaço Reservado para Data 3"/>
          <p:cNvSpPr txBox="1">
            <a:spLocks noGrp="1"/>
          </p:cNvSpPr>
          <p:nvPr/>
        </p:nvSpPr>
        <p:spPr bwMode="auto">
          <a:xfrm>
            <a:off x="8157241" y="3542815"/>
            <a:ext cx="3613329" cy="72922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50000"/>
              </a:lnSpc>
              <a:spcBef>
                <a:spcPct val="50000"/>
              </a:spcBef>
              <a:defRPr/>
            </a:pPr>
            <a:r>
              <a:rPr lang="pt-BR" sz="2000" dirty="0">
                <a:solidFill>
                  <a:schemeClr val="tx2"/>
                </a:solidFill>
                <a:latin typeface="Petrobras Sans" panose="020B0606020204030204" pitchFamily="34" charset="0"/>
              </a:rPr>
              <a:t>Mário Spinelli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  <a:defRPr/>
            </a:pPr>
            <a:r>
              <a:rPr lang="pt-BR" sz="2000" dirty="0" smtClean="0">
                <a:solidFill>
                  <a:schemeClr val="tx2"/>
                </a:solidFill>
                <a:latin typeface="Petrobras Sans" panose="020B0606020204030204" pitchFamily="34" charset="0"/>
              </a:rPr>
              <a:t>Ouvidor-Geral  da Petrobras</a:t>
            </a:r>
            <a:endParaRPr lang="pt-BR" sz="2000" dirty="0">
              <a:solidFill>
                <a:schemeClr val="tx2"/>
              </a:solidFill>
              <a:latin typeface="Petrobras Sans" panose="020B0606020204030204" pitchFamily="34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0570" y="6239457"/>
            <a:ext cx="480000" cy="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566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6" descr="Principal_h-RGB_baix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1997" y="6316116"/>
            <a:ext cx="1318023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Espaço Reservado para Texto 1"/>
          <p:cNvSpPr txBox="1">
            <a:spLocks/>
          </p:cNvSpPr>
          <p:nvPr/>
        </p:nvSpPr>
        <p:spPr bwMode="auto">
          <a:xfrm>
            <a:off x="333004" y="252409"/>
            <a:ext cx="7198423" cy="800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165"/>
                </a:solidFill>
                <a:effectLst/>
                <a:uLnTx/>
                <a:uFillTx/>
                <a:latin typeface="Petrobras Sans XBold" panose="020B0806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CANAL DE DENÚNCIA</a:t>
            </a:r>
          </a:p>
          <a:p>
            <a:pPr marL="0" marR="0" lvl="0" indent="0" algn="l" defTabSz="914400" rtl="0" eaLnBrk="1" fontAlgn="base" latinLnBrk="0" hangingPunct="1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Categorias, canais de atendimento e temas</a:t>
            </a:r>
            <a:endParaRPr kumimoji="0" lang="pt-BR" altLang="pt-BR" sz="2400" b="0" i="0" u="none" strike="noStrike" kern="1200" cap="none" spc="0" normalizeH="0" baseline="0" noProof="0" dirty="0">
              <a:ln>
                <a:noFill/>
              </a:ln>
              <a:solidFill>
                <a:srgbClr val="7D9AAA"/>
              </a:solidFill>
              <a:effectLst/>
              <a:uLnTx/>
              <a:uFillTx/>
              <a:latin typeface="Petrobras Sans" panose="020B0606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208547" y="1129780"/>
            <a:ext cx="3940372" cy="5740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etrobras Sans XBold" panose="020B0806020204030204" pitchFamily="34" charset="0"/>
                <a:ea typeface="+mn-ea"/>
                <a:cs typeface="+mn-cs"/>
              </a:rPr>
              <a:t>Fraude e Corrupção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Conflito de Interesse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Decisão Temerária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Enriquecimento Ilícito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Erro nas Demonstrações Contábeis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Falha em Auditoria e em Controles Internos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-3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Falsidade Declaratória ou Documental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Favorecimento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Irregularidades em Contratos e Licitações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Lavagem de Dinheiro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Nepotismo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Prevaricação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-3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Recebimento/Oferecimento Indevido de Presentes, Brindes e Hospitalidade</a:t>
            </a: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Suborno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Tráfico de Influência</a:t>
            </a:r>
            <a:endParaRPr kumimoji="0" lang="pt-BR" sz="1600" b="0" i="0" u="none" strike="noStrike" kern="1200" cap="none" spc="0" normalizeH="0" baseline="0" noProof="0" dirty="0">
              <a:ln>
                <a:noFill/>
              </a:ln>
              <a:solidFill>
                <a:srgbClr val="7D9AAA"/>
              </a:solidFill>
              <a:effectLst/>
              <a:uLnTx/>
              <a:uFillTx/>
              <a:latin typeface="Petrobras Sans" panose="020B0606020204030204" pitchFamily="34" charset="0"/>
              <a:ea typeface="+mn-ea"/>
              <a:cs typeface="+mn-cs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4105463" y="1129780"/>
            <a:ext cx="4357647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etrobras Sans XBold" panose="020B0806020204030204" pitchFamily="34" charset="0"/>
                <a:ea typeface="+mn-ea"/>
                <a:cs typeface="+mn-cs"/>
              </a:rPr>
              <a:t>Violência no Trabalho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Agressão Física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Ameaça</a:t>
            </a:r>
            <a:endParaRPr kumimoji="0" lang="pt-BR" sz="1600" b="0" i="0" u="none" strike="noStrike" kern="1200" cap="none" spc="0" normalizeH="0" baseline="0" noProof="0" dirty="0">
              <a:ln>
                <a:noFill/>
              </a:ln>
              <a:solidFill>
                <a:srgbClr val="7D9AAA"/>
              </a:solidFill>
              <a:effectLst/>
              <a:uLnTx/>
              <a:uFillTx/>
              <a:latin typeface="Petrobras Sans" panose="020B060602020403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Assédio </a:t>
            </a: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Moral ou Sexual</a:t>
            </a:r>
            <a:endParaRPr kumimoji="0" lang="pt-BR" sz="1600" b="0" i="0" u="none" strike="noStrike" kern="1200" cap="none" spc="0" normalizeH="0" baseline="0" noProof="0" dirty="0">
              <a:ln>
                <a:noFill/>
              </a:ln>
              <a:solidFill>
                <a:srgbClr val="7D9AAA"/>
              </a:solidFill>
              <a:effectLst/>
              <a:uLnTx/>
              <a:uFillTx/>
              <a:latin typeface="Petrobras Sans" panose="020B060602020403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Desvio de Função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Discriminação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Esvaziamento ou Sobrecarga de </a:t>
            </a: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Trabalho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Exploração Sexual de Crianças e Adolescentes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Importunação </a:t>
            </a: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sexual, à </a:t>
            </a: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privacidade </a:t>
            </a: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ou à tranquilidade</a:t>
            </a:r>
            <a:endParaRPr kumimoji="0" lang="pt-BR" sz="1600" b="0" i="0" u="none" strike="noStrike" kern="1200" cap="none" spc="0" normalizeH="0" baseline="0" noProof="0" dirty="0">
              <a:ln>
                <a:noFill/>
              </a:ln>
              <a:solidFill>
                <a:srgbClr val="7D9AAA"/>
              </a:solidFill>
              <a:effectLst/>
              <a:uLnTx/>
              <a:uFillTx/>
              <a:latin typeface="Petrobras Sans" panose="020B060602020403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Interferência na Vida </a:t>
            </a: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Provada</a:t>
            </a:r>
            <a:endParaRPr kumimoji="0" lang="pt-BR" sz="1600" b="0" i="0" u="none" strike="noStrike" kern="1200" cap="none" spc="0" normalizeH="0" baseline="0" noProof="0" dirty="0">
              <a:ln>
                <a:noFill/>
              </a:ln>
              <a:solidFill>
                <a:srgbClr val="7D9AAA"/>
              </a:solidFill>
              <a:effectLst/>
              <a:uLnTx/>
              <a:uFillTx/>
              <a:latin typeface="Petrobras Sans" panose="020B060602020403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Isolamento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Ofensa Física ou Moral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Retaliação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Trabalho em condições análogas à escravidão</a:t>
            </a:r>
            <a:endParaRPr kumimoji="0" lang="pt-BR" sz="1600" b="0" i="0" u="none" strike="noStrike" kern="1200" cap="none" spc="0" normalizeH="0" baseline="0" noProof="0" dirty="0">
              <a:ln>
                <a:noFill/>
              </a:ln>
              <a:solidFill>
                <a:srgbClr val="7D9AAA"/>
              </a:solidFill>
              <a:effectLst/>
              <a:uLnTx/>
              <a:uFillTx/>
              <a:latin typeface="Petrobras Sans" panose="020B060602020403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Zombaria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8463111" y="5669785"/>
            <a:ext cx="34080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etrobras Sans XBold" panose="020B0806020204030204" pitchFamily="34" charset="0"/>
                <a:ea typeface="+mn-ea"/>
                <a:cs typeface="+mn-cs"/>
              </a:rPr>
              <a:t>Segurança, Meio Ambiente e Saúde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8405614" y="1129780"/>
            <a:ext cx="3465544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etrobras Sans XBold" panose="020B0806020204030204" pitchFamily="34" charset="0"/>
                <a:ea typeface="+mn-ea"/>
                <a:cs typeface="+mn-cs"/>
              </a:rPr>
              <a:t>Danos Patrimoniais e Extrapatrimoniais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Apropriação Indevida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Danos ao Patrimônio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Furto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Roubo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Sabotagem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Segurança da Informação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Segurança Patrimonial e nas Instalações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Uso indevido da Imagem da cia., de Bens e/ou Serviços.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Vandalismo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Venda ou uso de entorpecentes</a:t>
            </a:r>
            <a:endParaRPr kumimoji="0" lang="pt-BR" sz="1600" b="0" i="0" u="none" strike="noStrike" kern="1200" cap="none" spc="0" normalizeH="0" baseline="0" noProof="0" dirty="0">
              <a:ln>
                <a:noFill/>
              </a:ln>
              <a:solidFill>
                <a:srgbClr val="7D9AAA"/>
              </a:solidFill>
              <a:effectLst/>
              <a:uLnTx/>
              <a:uFillTx/>
              <a:latin typeface="Petrobras Sans" panose="020B0606020204030204" pitchFamily="34" charset="0"/>
              <a:ea typeface="+mn-ea"/>
              <a:cs typeface="+mn-cs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7252" y="79928"/>
            <a:ext cx="480000" cy="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76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ângulo de cantos arredondados 15"/>
          <p:cNvSpPr/>
          <p:nvPr/>
        </p:nvSpPr>
        <p:spPr>
          <a:xfrm>
            <a:off x="598257" y="1478146"/>
            <a:ext cx="9453971" cy="849268"/>
          </a:xfrm>
          <a:prstGeom prst="roundRect">
            <a:avLst/>
          </a:prstGeom>
          <a:noFill/>
          <a:ln>
            <a:noFill/>
          </a:ln>
        </p:spPr>
        <p:txBody>
          <a:bodyPr wrap="square" lIns="144000" rtlCol="0" anchor="ctr">
            <a:noAutofit/>
          </a:bodyPr>
          <a:lstStyle/>
          <a:p>
            <a:pPr marL="0" marR="0" lvl="2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Diferenciação dos grupos de risco, segundo uma ótica de potenciais impactos negativos, caso a denúncia seja, ao final, confirmada.</a:t>
            </a: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/>
          </p:nvPr>
        </p:nvGraphicFramePr>
        <p:xfrm>
          <a:off x="7499180" y="3213348"/>
          <a:ext cx="3264106" cy="2232660"/>
        </p:xfrm>
        <a:graphic>
          <a:graphicData uri="http://schemas.openxmlformats.org/drawingml/2006/table">
            <a:tbl>
              <a:tblPr/>
              <a:tblGrid>
                <a:gridCol w="9742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98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16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600" b="1" i="0" u="none" strike="noStrike" dirty="0">
                          <a:solidFill>
                            <a:srgbClr val="C00000"/>
                          </a:solidFill>
                          <a:effectLst/>
                          <a:latin typeface="Trebuchet MS" panose="020B0603020202020204" pitchFamily="34" charset="0"/>
                        </a:rPr>
                        <a:t>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CBDB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anose="020B0603020202020204" pitchFamily="34" charset="0"/>
                        </a:rPr>
                        <a:t>muito alto risco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CBDB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816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600" b="1" i="0" u="none" strike="noStrike" dirty="0">
                          <a:solidFill>
                            <a:srgbClr val="FF7000"/>
                          </a:solidFill>
                          <a:effectLst/>
                          <a:latin typeface="Trebuchet MS" panose="020B0603020202020204" pitchFamily="34" charset="0"/>
                        </a:rPr>
                        <a:t>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BCBDB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CBDB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anose="020B0603020202020204" pitchFamily="34" charset="0"/>
                        </a:rPr>
                        <a:t>alto risco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CBDB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CBDB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816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600" b="1" i="0" u="none" strike="noStrike" dirty="0">
                          <a:solidFill>
                            <a:srgbClr val="FDC82F"/>
                          </a:solidFill>
                          <a:effectLst/>
                          <a:latin typeface="Trebuchet MS" panose="020B0603020202020204" pitchFamily="34" charset="0"/>
                        </a:rPr>
                        <a:t>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BCBDB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CBDB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anose="020B0603020202020204" pitchFamily="34" charset="0"/>
                        </a:rPr>
                        <a:t>médio risco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CBDB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CBDB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816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600" b="1" i="0" u="none" strike="noStrike" dirty="0">
                          <a:solidFill>
                            <a:srgbClr val="A8B400"/>
                          </a:solidFill>
                          <a:effectLst/>
                          <a:latin typeface="Trebuchet MS" panose="020B0603020202020204" pitchFamily="34" charset="0"/>
                        </a:rPr>
                        <a:t>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BCBDB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CBDB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 panose="020B0603020202020204" pitchFamily="34" charset="0"/>
                        </a:rPr>
                        <a:t>baixo risco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CBDB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CBDB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Tabela 7"/>
          <p:cNvGraphicFramePr>
            <a:graphicFrameLocks noGrp="1"/>
          </p:cNvGraphicFramePr>
          <p:nvPr>
            <p:extLst/>
          </p:nvPr>
        </p:nvGraphicFramePr>
        <p:xfrm>
          <a:off x="785107" y="2613834"/>
          <a:ext cx="5006092" cy="3348799"/>
        </p:xfrm>
        <a:graphic>
          <a:graphicData uri="http://schemas.openxmlformats.org/drawingml/2006/table">
            <a:tbl>
              <a:tblPr firstRow="1" bandRow="1"/>
              <a:tblGrid>
                <a:gridCol w="16786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2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3199">
                <a:tc>
                  <a:txBody>
                    <a:bodyPr/>
                    <a:lstStyle>
                      <a:lvl1pPr marL="0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892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783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675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566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457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348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240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3132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1" dirty="0" smtClean="0">
                          <a:solidFill>
                            <a:schemeClr val="tx1"/>
                          </a:solidFill>
                          <a:latin typeface="Trebuchet MS" panose="020B0603020202020204" pitchFamily="34" charset="0"/>
                        </a:rPr>
                        <a:t> </a:t>
                      </a:r>
                      <a:r>
                        <a:rPr lang="pt-BR" sz="1400" b="0" dirty="0" smtClean="0">
                          <a:solidFill>
                            <a:schemeClr val="tx1"/>
                          </a:solidFill>
                          <a:latin typeface="Petrobras Sans XBold" panose="020B0806020204030204" pitchFamily="34" charset="0"/>
                        </a:rPr>
                        <a:t>CRITÉRIO</a:t>
                      </a:r>
                      <a:endParaRPr lang="pt-BR" sz="1200" b="0" dirty="0" smtClean="0">
                        <a:solidFill>
                          <a:schemeClr val="tx1"/>
                        </a:solidFill>
                        <a:latin typeface="Petrobras Sans XBold" panose="020B0806020204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D9AAA"/>
                    </a:solidFill>
                  </a:tcPr>
                </a:tc>
                <a:tc>
                  <a:txBody>
                    <a:bodyPr/>
                    <a:lstStyle>
                      <a:lvl1pPr marL="0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892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783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675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566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457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348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240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3132" algn="l" defTabSz="685783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0" kern="1200" dirty="0" smtClean="0">
                          <a:solidFill>
                            <a:schemeClr val="tx1"/>
                          </a:solidFill>
                          <a:latin typeface="Petrobras Sans XBold" panose="020B0806020204030204" pitchFamily="34" charset="0"/>
                          <a:ea typeface="+mn-ea"/>
                          <a:cs typeface="+mn-cs"/>
                        </a:rPr>
                        <a:t>CONTEÚDO</a:t>
                      </a:r>
                      <a:endParaRPr lang="pt-BR" sz="1400" b="0" kern="1200" dirty="0">
                        <a:solidFill>
                          <a:schemeClr val="tx1"/>
                        </a:solidFill>
                        <a:latin typeface="Petrobras Sans XBold" panose="020B0806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D9A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89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783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675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566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457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348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24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13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0" dirty="0" smtClean="0">
                          <a:solidFill>
                            <a:schemeClr val="tx1"/>
                          </a:solidFill>
                          <a:latin typeface="Petrobras Sans" panose="020B0606020204030204" pitchFamily="34" charset="0"/>
                        </a:rPr>
                        <a:t>Criticidade 1</a:t>
                      </a:r>
                      <a:endParaRPr lang="pt-BR" sz="1600" b="0" dirty="0">
                        <a:solidFill>
                          <a:schemeClr val="tx1"/>
                        </a:solidFill>
                        <a:latin typeface="Petrobras Sans" panose="020B0606020204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rgbClr val="0041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89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783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675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566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457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348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24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13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0" dirty="0" smtClean="0">
                          <a:solidFill>
                            <a:schemeClr val="tx1"/>
                          </a:solidFill>
                          <a:latin typeface="Petrobras Sans" panose="020B0606020204030204" pitchFamily="34" charset="0"/>
                        </a:rPr>
                        <a:t>Risco à imagem da empresa</a:t>
                      </a:r>
                      <a:endParaRPr lang="pt-BR" sz="1600" b="0" dirty="0">
                        <a:solidFill>
                          <a:schemeClr val="tx1"/>
                        </a:solidFill>
                        <a:latin typeface="Petrobras Sans" panose="020B0606020204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rgbClr val="0041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89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783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675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566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457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348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24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13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0" dirty="0" smtClean="0">
                          <a:solidFill>
                            <a:schemeClr val="tx1"/>
                          </a:solidFill>
                          <a:latin typeface="Petrobras Sans" panose="020B0606020204030204" pitchFamily="34" charset="0"/>
                        </a:rPr>
                        <a:t>Criticidade 2</a:t>
                      </a:r>
                      <a:endParaRPr lang="pt-BR" sz="1600" b="0" dirty="0">
                        <a:solidFill>
                          <a:schemeClr val="tx1"/>
                        </a:solidFill>
                        <a:latin typeface="Petrobras Sans" panose="020B0606020204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1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1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89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783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675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566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457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348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24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13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0" dirty="0" smtClean="0">
                          <a:solidFill>
                            <a:schemeClr val="tx1"/>
                          </a:solidFill>
                          <a:latin typeface="Petrobras Sans" panose="020B0606020204030204" pitchFamily="34" charset="0"/>
                        </a:rPr>
                        <a:t>Risco em função do cargo ocupado pelo denunciado</a:t>
                      </a:r>
                      <a:endParaRPr lang="pt-BR" sz="1600" b="0" dirty="0">
                        <a:solidFill>
                          <a:schemeClr val="tx1"/>
                        </a:solidFill>
                        <a:latin typeface="Petrobras Sans" panose="020B0606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0041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1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89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783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675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566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457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348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24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13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0" dirty="0" smtClean="0">
                          <a:solidFill>
                            <a:schemeClr val="tx1"/>
                          </a:solidFill>
                          <a:latin typeface="Petrobras Sans" panose="020B0606020204030204" pitchFamily="34" charset="0"/>
                        </a:rPr>
                        <a:t>Materialidade</a:t>
                      </a:r>
                      <a:endParaRPr lang="pt-BR" sz="1600" b="0" dirty="0">
                        <a:solidFill>
                          <a:schemeClr val="tx1"/>
                        </a:solidFill>
                        <a:latin typeface="Petrobras Sans" panose="020B0606020204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1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1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89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783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675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566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457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348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24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13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0" dirty="0" smtClean="0">
                          <a:solidFill>
                            <a:schemeClr val="tx1"/>
                          </a:solidFill>
                          <a:latin typeface="Petrobras Sans" panose="020B0606020204030204" pitchFamily="34" charset="0"/>
                        </a:rPr>
                        <a:t>Valor envolvido</a:t>
                      </a:r>
                      <a:endParaRPr lang="pt-BR" sz="1600" b="0" dirty="0">
                        <a:solidFill>
                          <a:schemeClr val="tx1"/>
                        </a:solidFill>
                        <a:latin typeface="Petrobras Sans" panose="020B0606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0041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1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89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783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675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566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457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348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24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13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pt-BR" sz="1600" b="0" dirty="0" smtClean="0">
                          <a:solidFill>
                            <a:schemeClr val="tx1"/>
                          </a:solidFill>
                          <a:latin typeface="Petrobras Sans" panose="020B0606020204030204" pitchFamily="34" charset="0"/>
                        </a:rPr>
                        <a:t>Fundamentação</a:t>
                      </a:r>
                      <a:endParaRPr lang="pt-BR" sz="1600" b="0" dirty="0">
                        <a:solidFill>
                          <a:schemeClr val="tx1"/>
                        </a:solidFill>
                        <a:latin typeface="Petrobras Sans" panose="020B0606020204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0041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1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89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783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675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566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457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348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24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13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0" dirty="0" smtClean="0">
                          <a:solidFill>
                            <a:schemeClr val="tx1"/>
                          </a:solidFill>
                          <a:latin typeface="Petrobras Sans" panose="020B0606020204030204" pitchFamily="34" charset="0"/>
                        </a:rPr>
                        <a:t>Detalhamento do relato</a:t>
                      </a:r>
                      <a:endParaRPr lang="pt-BR" sz="1600" b="0" dirty="0">
                        <a:solidFill>
                          <a:schemeClr val="tx1"/>
                        </a:solidFill>
                        <a:latin typeface="Petrobras Sans" panose="020B0606020204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0041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1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120">
                <a:tc>
                  <a:txBody>
                    <a:bodyPr/>
                    <a:lstStyle>
                      <a:lvl1pPr marL="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89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783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675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566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457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348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24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13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0" dirty="0" smtClean="0">
                          <a:solidFill>
                            <a:schemeClr val="tx1"/>
                          </a:solidFill>
                          <a:latin typeface="Petrobras Sans" panose="020B0606020204030204" pitchFamily="34" charset="0"/>
                        </a:rPr>
                        <a:t>Temporalidade</a:t>
                      </a:r>
                      <a:endParaRPr lang="pt-BR" sz="1600" b="0" dirty="0">
                        <a:solidFill>
                          <a:schemeClr val="tx1"/>
                        </a:solidFill>
                        <a:latin typeface="Petrobras Sans" panose="020B0606020204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0041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1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89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783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675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566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457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348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240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132" algn="l" defTabSz="685783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0" dirty="0" smtClean="0">
                          <a:solidFill>
                            <a:schemeClr val="tx1"/>
                          </a:solidFill>
                          <a:latin typeface="Petrobras Sans" panose="020B0606020204030204" pitchFamily="34" charset="0"/>
                        </a:rPr>
                        <a:t>Fatos mais recentes priorizados</a:t>
                      </a:r>
                      <a:endParaRPr lang="pt-BR" sz="1600" b="0" dirty="0">
                        <a:solidFill>
                          <a:schemeClr val="tx1"/>
                        </a:solidFill>
                        <a:latin typeface="Petrobras Sans" panose="020B0606020204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rgbClr val="0041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1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Chave direita 1"/>
          <p:cNvSpPr/>
          <p:nvPr/>
        </p:nvSpPr>
        <p:spPr>
          <a:xfrm>
            <a:off x="6445088" y="2623013"/>
            <a:ext cx="324000" cy="3408000"/>
          </a:xfrm>
          <a:prstGeom prst="rightBrace">
            <a:avLst/>
          </a:prstGeom>
          <a:ln>
            <a:solidFill>
              <a:srgbClr val="0041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6" name="Grupo 5"/>
          <p:cNvGrpSpPr/>
          <p:nvPr/>
        </p:nvGrpSpPr>
        <p:grpSpPr>
          <a:xfrm>
            <a:off x="7599828" y="2891502"/>
            <a:ext cx="2827336" cy="2882399"/>
            <a:chOff x="5175996" y="2340076"/>
            <a:chExt cx="2120502" cy="2161799"/>
          </a:xfrm>
        </p:grpSpPr>
        <p:sp>
          <p:nvSpPr>
            <p:cNvPr id="3" name="Colchete direito 2"/>
            <p:cNvSpPr/>
            <p:nvPr/>
          </p:nvSpPr>
          <p:spPr>
            <a:xfrm flipH="1">
              <a:off x="5175996" y="2340076"/>
              <a:ext cx="196452" cy="2161799"/>
            </a:xfrm>
            <a:prstGeom prst="rightBracket">
              <a:avLst/>
            </a:prstGeom>
            <a:ln>
              <a:solidFill>
                <a:srgbClr val="0041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" name="Colchete direito 10"/>
            <p:cNvSpPr/>
            <p:nvPr/>
          </p:nvSpPr>
          <p:spPr>
            <a:xfrm>
              <a:off x="7100046" y="2340076"/>
              <a:ext cx="196452" cy="2161799"/>
            </a:xfrm>
            <a:prstGeom prst="rightBracket">
              <a:avLst/>
            </a:prstGeom>
            <a:ln>
              <a:solidFill>
                <a:srgbClr val="0041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2" name="Espaço Reservado para Texto 1"/>
          <p:cNvSpPr txBox="1">
            <a:spLocks/>
          </p:cNvSpPr>
          <p:nvPr/>
        </p:nvSpPr>
        <p:spPr bwMode="auto">
          <a:xfrm>
            <a:off x="711258" y="501355"/>
            <a:ext cx="7406177" cy="800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377" rtl="0" eaLnBrk="1" fontAlgn="base" latinLnBrk="0" hangingPunct="1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004165"/>
                </a:solidFill>
                <a:effectLst/>
                <a:uLnTx/>
                <a:uFillTx/>
                <a:latin typeface="Petrobras Sans XBold" panose="020B0806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CANAL DE DENÚNCIA DA PETROBRAS</a:t>
            </a:r>
          </a:p>
          <a:p>
            <a:pPr marL="0" marR="0" lvl="0" indent="0" algn="l" defTabSz="914377" rtl="0" eaLnBrk="1" fontAlgn="base" latinLnBrk="0" hangingPunct="1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Matriz de risco de denúncias de Fraude e Corrupção</a:t>
            </a:r>
          </a:p>
          <a:p>
            <a:pPr marL="0" marR="0" lvl="0" indent="0" algn="l" defTabSz="914377" rtl="0" eaLnBrk="1" fontAlgn="base" latinLnBrk="0" hangingPunct="1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altLang="pt-BR" sz="2400" b="1" i="0" u="none" strike="noStrike" kern="1200" cap="none" spc="0" normalizeH="0" baseline="0" noProof="0" dirty="0">
              <a:ln>
                <a:noFill/>
              </a:ln>
              <a:solidFill>
                <a:srgbClr val="004165"/>
              </a:solidFill>
              <a:effectLst/>
              <a:uLnTx/>
              <a:uFillTx/>
              <a:latin typeface="Trebuchet MS" panose="020B0603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57" y="6252825"/>
            <a:ext cx="480000" cy="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05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1"/>
          <p:cNvSpPr txBox="1">
            <a:spLocks/>
          </p:cNvSpPr>
          <p:nvPr/>
        </p:nvSpPr>
        <p:spPr bwMode="auto">
          <a:xfrm>
            <a:off x="686421" y="515257"/>
            <a:ext cx="7406177" cy="800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377" rtl="0" eaLnBrk="1" fontAlgn="base" latinLnBrk="0" hangingPunct="1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004165"/>
                </a:solidFill>
                <a:effectLst/>
                <a:uLnTx/>
                <a:uFillTx/>
                <a:latin typeface="Petrobras Sans XBold" panose="020B0806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CANAL DE DENÚNCIA DA PETROBRAS</a:t>
            </a:r>
          </a:p>
          <a:p>
            <a:pPr marL="0" marR="0" lvl="0" indent="0" algn="l" defTabSz="914377" rtl="0" eaLnBrk="1" fontAlgn="base" latinLnBrk="0" hangingPunct="1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Números gerais</a:t>
            </a:r>
          </a:p>
          <a:p>
            <a:pPr marL="0" marR="0" lvl="0" indent="0" algn="l" defTabSz="914377" rtl="0" eaLnBrk="1" fontAlgn="base" latinLnBrk="0" hangingPunct="1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altLang="pt-BR" sz="2400" b="1" i="0" u="none" strike="noStrike" kern="1200" cap="none" spc="0" normalizeH="0" baseline="0" noProof="0" dirty="0">
              <a:ln>
                <a:noFill/>
              </a:ln>
              <a:solidFill>
                <a:srgbClr val="004165"/>
              </a:solidFill>
              <a:effectLst/>
              <a:uLnTx/>
              <a:uFillTx/>
              <a:latin typeface="Trebuchet MS" panose="020B0603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6" name="Picture 6" descr="Principal_h-RGB_baix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7063" y="6173072"/>
            <a:ext cx="1318023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ixaDeTexto 6"/>
          <p:cNvSpPr txBox="1"/>
          <p:nvPr/>
        </p:nvSpPr>
        <p:spPr>
          <a:xfrm>
            <a:off x="2522387" y="6173800"/>
            <a:ext cx="71587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Dados acumulados entre 18 novembro de 2015 e 30 de junho de </a:t>
            </a:r>
            <a:r>
              <a:rPr kumimoji="0" lang="pt-BR" sz="1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2019.</a:t>
            </a:r>
            <a:endParaRPr kumimoji="0" lang="pt-BR" sz="14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grpSp>
        <p:nvGrpSpPr>
          <p:cNvPr id="43" name="Grupo 42"/>
          <p:cNvGrpSpPr/>
          <p:nvPr/>
        </p:nvGrpSpPr>
        <p:grpSpPr>
          <a:xfrm>
            <a:off x="3993468" y="1332291"/>
            <a:ext cx="4159833" cy="3043848"/>
            <a:chOff x="4330359" y="1332291"/>
            <a:chExt cx="4159833" cy="3043848"/>
          </a:xfrm>
        </p:grpSpPr>
        <p:grpSp>
          <p:nvGrpSpPr>
            <p:cNvPr id="70" name="Grupo 69"/>
            <p:cNvGrpSpPr/>
            <p:nvPr/>
          </p:nvGrpSpPr>
          <p:grpSpPr>
            <a:xfrm>
              <a:off x="4330359" y="1332291"/>
              <a:ext cx="4159080" cy="461665"/>
              <a:chOff x="5120186" y="1128751"/>
              <a:chExt cx="4159080" cy="461665"/>
            </a:xfrm>
          </p:grpSpPr>
          <p:grpSp>
            <p:nvGrpSpPr>
              <p:cNvPr id="52" name="Grupo 51"/>
              <p:cNvGrpSpPr/>
              <p:nvPr/>
            </p:nvGrpSpPr>
            <p:grpSpPr>
              <a:xfrm>
                <a:off x="5120186" y="1128751"/>
                <a:ext cx="4159080" cy="461665"/>
                <a:chOff x="5120186" y="1128751"/>
                <a:chExt cx="4159080" cy="461665"/>
              </a:xfrm>
            </p:grpSpPr>
            <p:sp>
              <p:nvSpPr>
                <p:cNvPr id="50" name="CaixaDeTexto 49"/>
                <p:cNvSpPr txBox="1"/>
                <p:nvPr/>
              </p:nvSpPr>
              <p:spPr>
                <a:xfrm>
                  <a:off x="5120186" y="1128751"/>
                  <a:ext cx="143301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BR" sz="24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FF7000"/>
                      </a:solidFill>
                      <a:effectLst/>
                      <a:uLnTx/>
                      <a:uFillTx/>
                      <a:latin typeface="Petrobras Sans" panose="020B0606020204030204" pitchFamily="34" charset="0"/>
                      <a:ea typeface="+mn-ea"/>
                      <a:cs typeface="+mn-cs"/>
                    </a:rPr>
                    <a:t>3.774</a:t>
                  </a:r>
                  <a:endParaRPr kumimoji="0" lang="pt-B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7000"/>
                    </a:solidFill>
                    <a:effectLst/>
                    <a:uLnTx/>
                    <a:uFillTx/>
                    <a:latin typeface="Petrobras Sans" panose="020B0606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1" name="CaixaDeTexto 50"/>
                <p:cNvSpPr txBox="1"/>
                <p:nvPr/>
              </p:nvSpPr>
              <p:spPr>
                <a:xfrm>
                  <a:off x="7023482" y="1225491"/>
                  <a:ext cx="225578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BR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4165"/>
                      </a:solidFill>
                      <a:effectLst/>
                      <a:uLnTx/>
                      <a:uFillTx/>
                      <a:latin typeface="Trebuchet MS" panose="020B0603020202020204" pitchFamily="34" charset="0"/>
                      <a:ea typeface="+mn-ea"/>
                      <a:cs typeface="+mn-cs"/>
                    </a:rPr>
                    <a:t>FRAUDE E CORRUPÇÃO</a:t>
                  </a:r>
                </a:p>
              </p:txBody>
            </p:sp>
          </p:grpSp>
          <p:sp>
            <p:nvSpPr>
              <p:cNvPr id="69" name="CaixaDeTexto 68"/>
              <p:cNvSpPr txBox="1"/>
              <p:nvPr/>
            </p:nvSpPr>
            <p:spPr>
              <a:xfrm>
                <a:off x="6211199" y="1210103"/>
                <a:ext cx="84038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4165"/>
                    </a:solidFill>
                    <a:effectLst/>
                    <a:uLnTx/>
                    <a:uFillTx/>
                    <a:latin typeface="Petrobras Sans" panose="020B0606020204030204" pitchFamily="34" charset="0"/>
                    <a:ea typeface="+mn-ea"/>
                    <a:cs typeface="+mn-cs"/>
                  </a:rPr>
                  <a:t>42,2%</a:t>
                </a:r>
                <a:endParaRPr kumimoji="0" lang="pt-BR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4165"/>
                  </a:solidFill>
                  <a:effectLst/>
                  <a:uLnTx/>
                  <a:uFillTx/>
                  <a:latin typeface="Petrobras Sans" panose="020B060602020403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72" name="Grupo 71"/>
            <p:cNvGrpSpPr/>
            <p:nvPr/>
          </p:nvGrpSpPr>
          <p:grpSpPr>
            <a:xfrm>
              <a:off x="4330359" y="2008148"/>
              <a:ext cx="4159833" cy="461665"/>
              <a:chOff x="5120186" y="1804608"/>
              <a:chExt cx="4159833" cy="461665"/>
            </a:xfrm>
          </p:grpSpPr>
          <p:grpSp>
            <p:nvGrpSpPr>
              <p:cNvPr id="53" name="Grupo 52"/>
              <p:cNvGrpSpPr/>
              <p:nvPr/>
            </p:nvGrpSpPr>
            <p:grpSpPr>
              <a:xfrm>
                <a:off x="5120186" y="1804608"/>
                <a:ext cx="4159833" cy="461665"/>
                <a:chOff x="5120186" y="1128750"/>
                <a:chExt cx="4159833" cy="461665"/>
              </a:xfrm>
            </p:grpSpPr>
            <p:sp>
              <p:nvSpPr>
                <p:cNvPr id="54" name="CaixaDeTexto 53"/>
                <p:cNvSpPr txBox="1"/>
                <p:nvPr/>
              </p:nvSpPr>
              <p:spPr>
                <a:xfrm>
                  <a:off x="5120186" y="1128750"/>
                  <a:ext cx="143301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BR" sz="24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FDC82F"/>
                      </a:solidFill>
                      <a:effectLst/>
                      <a:uLnTx/>
                      <a:uFillTx/>
                      <a:latin typeface="Petrobras Sans" panose="020B0606020204030204" pitchFamily="34" charset="0"/>
                      <a:ea typeface="+mn-ea"/>
                      <a:cs typeface="+mn-cs"/>
                    </a:rPr>
                    <a:t>2.683</a:t>
                  </a:r>
                  <a:endParaRPr kumimoji="0" lang="pt-B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DC82F"/>
                    </a:solidFill>
                    <a:effectLst/>
                    <a:uLnTx/>
                    <a:uFillTx/>
                    <a:latin typeface="Petrobras Sans" panose="020B0606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CaixaDeTexto 54"/>
                <p:cNvSpPr txBox="1"/>
                <p:nvPr/>
              </p:nvSpPr>
              <p:spPr>
                <a:xfrm>
                  <a:off x="7024235" y="1259317"/>
                  <a:ext cx="225578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BR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4165"/>
                      </a:solidFill>
                      <a:effectLst/>
                      <a:uLnTx/>
                      <a:uFillTx/>
                      <a:latin typeface="Trebuchet MS" panose="020B0603020202020204" pitchFamily="34" charset="0"/>
                      <a:ea typeface="+mn-ea"/>
                      <a:cs typeface="+mn-cs"/>
                    </a:rPr>
                    <a:t>VIOLÊNCIA NO TRABALHO</a:t>
                  </a:r>
                </a:p>
              </p:txBody>
            </p:sp>
          </p:grpSp>
          <p:sp>
            <p:nvSpPr>
              <p:cNvPr id="71" name="CaixaDeTexto 70"/>
              <p:cNvSpPr txBox="1"/>
              <p:nvPr/>
            </p:nvSpPr>
            <p:spPr>
              <a:xfrm>
                <a:off x="6237954" y="1894965"/>
                <a:ext cx="7721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4165"/>
                    </a:solidFill>
                    <a:effectLst/>
                    <a:uLnTx/>
                    <a:uFillTx/>
                    <a:latin typeface="Petrobras Sans" panose="020B0606020204030204" pitchFamily="34" charset="0"/>
                    <a:ea typeface="+mn-ea"/>
                    <a:cs typeface="+mn-cs"/>
                  </a:rPr>
                  <a:t>30,0%</a:t>
                </a:r>
                <a:endParaRPr kumimoji="0" lang="pt-BR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4165"/>
                  </a:solidFill>
                  <a:effectLst/>
                  <a:uLnTx/>
                  <a:uFillTx/>
                  <a:latin typeface="Petrobras Sans" panose="020B060602020403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74" name="Grupo 73"/>
            <p:cNvGrpSpPr/>
            <p:nvPr/>
          </p:nvGrpSpPr>
          <p:grpSpPr>
            <a:xfrm>
              <a:off x="4471721" y="2709961"/>
              <a:ext cx="3846800" cy="510836"/>
              <a:chOff x="5261548" y="2506421"/>
              <a:chExt cx="3846800" cy="510836"/>
            </a:xfrm>
          </p:grpSpPr>
          <p:grpSp>
            <p:nvGrpSpPr>
              <p:cNvPr id="56" name="Grupo 55"/>
              <p:cNvGrpSpPr/>
              <p:nvPr/>
            </p:nvGrpSpPr>
            <p:grpSpPr>
              <a:xfrm>
                <a:off x="5261548" y="2506421"/>
                <a:ext cx="3846800" cy="510836"/>
                <a:chOff x="5261548" y="1128749"/>
                <a:chExt cx="3846800" cy="510836"/>
              </a:xfrm>
            </p:grpSpPr>
            <p:sp>
              <p:nvSpPr>
                <p:cNvPr id="57" name="CaixaDeTexto 56"/>
                <p:cNvSpPr txBox="1"/>
                <p:nvPr/>
              </p:nvSpPr>
              <p:spPr>
                <a:xfrm>
                  <a:off x="5261548" y="1128749"/>
                  <a:ext cx="109812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BR" sz="24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A8B400"/>
                      </a:solidFill>
                      <a:effectLst/>
                      <a:uLnTx/>
                      <a:uFillTx/>
                      <a:latin typeface="Petrobras Sans" panose="020B0606020204030204" pitchFamily="34" charset="0"/>
                      <a:ea typeface="+mn-ea"/>
                      <a:cs typeface="+mn-cs"/>
                    </a:rPr>
                    <a:t>1.456</a:t>
                  </a:r>
                  <a:endParaRPr kumimoji="0" lang="pt-B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A8B400"/>
                    </a:solidFill>
                    <a:effectLst/>
                    <a:uLnTx/>
                    <a:uFillTx/>
                    <a:latin typeface="Petrobras Sans" panose="020B0606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CaixaDeTexto 57"/>
                <p:cNvSpPr txBox="1"/>
                <p:nvPr/>
              </p:nvSpPr>
              <p:spPr>
                <a:xfrm>
                  <a:off x="7010143" y="1177920"/>
                  <a:ext cx="209820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BR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4165"/>
                      </a:solidFill>
                      <a:effectLst/>
                      <a:uLnTx/>
                      <a:uFillTx/>
                      <a:latin typeface="Trebuchet MS" panose="020B0603020202020204" pitchFamily="34" charset="0"/>
                      <a:ea typeface="+mn-ea"/>
                      <a:cs typeface="+mn-cs"/>
                    </a:rPr>
                    <a:t>DANOS AO PATRIMÔNIO E EXTRAPATRIMONIAIS</a:t>
                  </a:r>
                </a:p>
              </p:txBody>
            </p:sp>
          </p:grpSp>
          <p:sp>
            <p:nvSpPr>
              <p:cNvPr id="73" name="CaixaDeTexto 72"/>
              <p:cNvSpPr txBox="1"/>
              <p:nvPr/>
            </p:nvSpPr>
            <p:spPr>
              <a:xfrm>
                <a:off x="6218789" y="2565912"/>
                <a:ext cx="79135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4165"/>
                    </a:solidFill>
                    <a:effectLst/>
                    <a:uLnTx/>
                    <a:uFillTx/>
                    <a:latin typeface="Petrobras Sans" panose="020B0606020204030204" pitchFamily="34" charset="0"/>
                    <a:ea typeface="+mn-ea"/>
                    <a:cs typeface="+mn-cs"/>
                  </a:rPr>
                  <a:t>16,3%</a:t>
                </a:r>
                <a:endParaRPr kumimoji="0" lang="pt-BR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4165"/>
                  </a:solidFill>
                  <a:effectLst/>
                  <a:uLnTx/>
                  <a:uFillTx/>
                  <a:latin typeface="Petrobras Sans" panose="020B060602020403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76" name="Grupo 75"/>
            <p:cNvGrpSpPr/>
            <p:nvPr/>
          </p:nvGrpSpPr>
          <p:grpSpPr>
            <a:xfrm>
              <a:off x="4655629" y="3350747"/>
              <a:ext cx="3568322" cy="461665"/>
              <a:chOff x="5445456" y="3147206"/>
              <a:chExt cx="3568322" cy="461665"/>
            </a:xfrm>
          </p:grpSpPr>
          <p:grpSp>
            <p:nvGrpSpPr>
              <p:cNvPr id="59" name="Grupo 58"/>
              <p:cNvGrpSpPr/>
              <p:nvPr/>
            </p:nvGrpSpPr>
            <p:grpSpPr>
              <a:xfrm>
                <a:off x="5445456" y="3147206"/>
                <a:ext cx="3568322" cy="461665"/>
                <a:chOff x="5488884" y="1128749"/>
                <a:chExt cx="3568322" cy="461665"/>
              </a:xfrm>
            </p:grpSpPr>
            <p:sp>
              <p:nvSpPr>
                <p:cNvPr id="60" name="CaixaDeTexto 59"/>
                <p:cNvSpPr txBox="1"/>
                <p:nvPr/>
              </p:nvSpPr>
              <p:spPr>
                <a:xfrm>
                  <a:off x="5488884" y="1128749"/>
                  <a:ext cx="80728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BR" sz="24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6298"/>
                      </a:solidFill>
                      <a:effectLst/>
                      <a:uLnTx/>
                      <a:uFillTx/>
                      <a:latin typeface="Petrobras Sans" panose="020B0606020204030204" pitchFamily="34" charset="0"/>
                      <a:ea typeface="+mn-ea"/>
                      <a:cs typeface="+mn-cs"/>
                    </a:rPr>
                    <a:t>845</a:t>
                  </a:r>
                  <a:endParaRPr kumimoji="0" lang="pt-B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6298"/>
                    </a:solidFill>
                    <a:effectLst/>
                    <a:uLnTx/>
                    <a:uFillTx/>
                    <a:latin typeface="Petrobras Sans" panose="020B0606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CaixaDeTexto 60"/>
                <p:cNvSpPr txBox="1"/>
                <p:nvPr/>
              </p:nvSpPr>
              <p:spPr>
                <a:xfrm>
                  <a:off x="7066908" y="1195785"/>
                  <a:ext cx="199029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BR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4165"/>
                      </a:solidFill>
                      <a:effectLst/>
                      <a:uLnTx/>
                      <a:uFillTx/>
                      <a:latin typeface="Trebuchet MS" panose="020B0603020202020204" pitchFamily="34" charset="0"/>
                      <a:ea typeface="+mn-ea"/>
                      <a:cs typeface="+mn-cs"/>
                    </a:rPr>
                    <a:t>SMS</a:t>
                  </a:r>
                </a:p>
              </p:txBody>
            </p:sp>
          </p:grpSp>
          <p:sp>
            <p:nvSpPr>
              <p:cNvPr id="75" name="CaixaDeTexto 74"/>
              <p:cNvSpPr txBox="1"/>
              <p:nvPr/>
            </p:nvSpPr>
            <p:spPr>
              <a:xfrm>
                <a:off x="6299560" y="3209223"/>
                <a:ext cx="684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4165"/>
                    </a:solidFill>
                    <a:effectLst/>
                    <a:uLnTx/>
                    <a:uFillTx/>
                    <a:latin typeface="Petrobras Sans" panose="020B0606020204030204" pitchFamily="34" charset="0"/>
                    <a:ea typeface="+mn-ea"/>
                    <a:cs typeface="+mn-cs"/>
                  </a:rPr>
                  <a:t>9,4%</a:t>
                </a:r>
                <a:endParaRPr kumimoji="0" lang="pt-BR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4165"/>
                  </a:solidFill>
                  <a:effectLst/>
                  <a:uLnTx/>
                  <a:uFillTx/>
                  <a:latin typeface="Petrobras Sans" panose="020B060602020403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78" name="Grupo 77"/>
            <p:cNvGrpSpPr/>
            <p:nvPr/>
          </p:nvGrpSpPr>
          <p:grpSpPr>
            <a:xfrm>
              <a:off x="4655628" y="3914474"/>
              <a:ext cx="3568323" cy="461665"/>
              <a:chOff x="5445455" y="3710933"/>
              <a:chExt cx="3568323" cy="461665"/>
            </a:xfrm>
          </p:grpSpPr>
          <p:grpSp>
            <p:nvGrpSpPr>
              <p:cNvPr id="62" name="Grupo 61"/>
              <p:cNvGrpSpPr/>
              <p:nvPr/>
            </p:nvGrpSpPr>
            <p:grpSpPr>
              <a:xfrm>
                <a:off x="5445455" y="3710933"/>
                <a:ext cx="3568323" cy="461665"/>
                <a:chOff x="5491158" y="1128749"/>
                <a:chExt cx="3568323" cy="461665"/>
              </a:xfrm>
            </p:grpSpPr>
            <p:sp>
              <p:nvSpPr>
                <p:cNvPr id="63" name="CaixaDeTexto 62"/>
                <p:cNvSpPr txBox="1"/>
                <p:nvPr/>
              </p:nvSpPr>
              <p:spPr>
                <a:xfrm>
                  <a:off x="5491158" y="1128749"/>
                  <a:ext cx="80500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BR" sz="24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7D9AAA"/>
                      </a:solidFill>
                      <a:effectLst/>
                      <a:uLnTx/>
                      <a:uFillTx/>
                      <a:latin typeface="Petrobras Sans" panose="020B0606020204030204" pitchFamily="34" charset="0"/>
                      <a:ea typeface="+mn-ea"/>
                      <a:cs typeface="+mn-cs"/>
                    </a:rPr>
                    <a:t>186</a:t>
                  </a:r>
                  <a:endParaRPr kumimoji="0" lang="pt-B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D9AAA"/>
                    </a:solidFill>
                    <a:effectLst/>
                    <a:uLnTx/>
                    <a:uFillTx/>
                    <a:latin typeface="Petrobras Sans" panose="020B0606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CaixaDeTexto 63"/>
                <p:cNvSpPr txBox="1"/>
                <p:nvPr/>
              </p:nvSpPr>
              <p:spPr>
                <a:xfrm>
                  <a:off x="7069183" y="1210714"/>
                  <a:ext cx="199029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BR" sz="16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4165"/>
                      </a:solidFill>
                      <a:effectLst/>
                      <a:uLnTx/>
                      <a:uFillTx/>
                      <a:latin typeface="Trebuchet MS" panose="020B0603020202020204" pitchFamily="34" charset="0"/>
                      <a:ea typeface="+mn-ea"/>
                      <a:cs typeface="+mn-cs"/>
                    </a:rPr>
                    <a:t>RH</a:t>
                  </a:r>
                  <a:endPara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4165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7" name="CaixaDeTexto 76"/>
              <p:cNvSpPr txBox="1"/>
              <p:nvPr/>
            </p:nvSpPr>
            <p:spPr>
              <a:xfrm>
                <a:off x="6298011" y="3797414"/>
                <a:ext cx="684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4165"/>
                    </a:solidFill>
                    <a:effectLst/>
                    <a:uLnTx/>
                    <a:uFillTx/>
                    <a:latin typeface="Petrobras Sans" panose="020B0606020204030204" pitchFamily="34" charset="0"/>
                    <a:ea typeface="+mn-ea"/>
                    <a:cs typeface="+mn-cs"/>
                  </a:rPr>
                  <a:t>2,1%</a:t>
                </a:r>
                <a:endParaRPr kumimoji="0" lang="pt-BR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4165"/>
                  </a:solidFill>
                  <a:effectLst/>
                  <a:uLnTx/>
                  <a:uFillTx/>
                  <a:latin typeface="Petrobras Sans" panose="020B0606020204030204" pitchFamily="34" charset="0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" name="Grupo 1"/>
          <p:cNvGrpSpPr/>
          <p:nvPr/>
        </p:nvGrpSpPr>
        <p:grpSpPr>
          <a:xfrm>
            <a:off x="620132" y="1387724"/>
            <a:ext cx="3640679" cy="4344656"/>
            <a:chOff x="1089374" y="1387724"/>
            <a:chExt cx="3640679" cy="4344656"/>
          </a:xfrm>
        </p:grpSpPr>
        <p:sp>
          <p:nvSpPr>
            <p:cNvPr id="80" name="Chave esquerda 79"/>
            <p:cNvSpPr/>
            <p:nvPr/>
          </p:nvSpPr>
          <p:spPr>
            <a:xfrm>
              <a:off x="4417915" y="1387724"/>
              <a:ext cx="245660" cy="2921350"/>
            </a:xfrm>
            <a:prstGeom prst="leftBrace">
              <a:avLst/>
            </a:prstGeom>
            <a:ln>
              <a:solidFill>
                <a:srgbClr val="00B2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87" name="Grupo 86"/>
            <p:cNvGrpSpPr/>
            <p:nvPr/>
          </p:nvGrpSpPr>
          <p:grpSpPr>
            <a:xfrm>
              <a:off x="1089374" y="2149643"/>
              <a:ext cx="3640679" cy="3582737"/>
              <a:chOff x="823594" y="2070822"/>
              <a:chExt cx="3640679" cy="3582736"/>
            </a:xfrm>
          </p:grpSpPr>
          <p:grpSp>
            <p:nvGrpSpPr>
              <p:cNvPr id="86" name="Grupo 85"/>
              <p:cNvGrpSpPr/>
              <p:nvPr/>
            </p:nvGrpSpPr>
            <p:grpSpPr>
              <a:xfrm>
                <a:off x="1001917" y="2070822"/>
                <a:ext cx="1071237" cy="1009785"/>
                <a:chOff x="1001917" y="2070822"/>
                <a:chExt cx="1071237" cy="1009785"/>
              </a:xfrm>
            </p:grpSpPr>
            <p:grpSp>
              <p:nvGrpSpPr>
                <p:cNvPr id="10" name="Grupo 9"/>
                <p:cNvGrpSpPr/>
                <p:nvPr/>
              </p:nvGrpSpPr>
              <p:grpSpPr>
                <a:xfrm flipH="1">
                  <a:off x="1706293" y="2070822"/>
                  <a:ext cx="212483" cy="516153"/>
                  <a:chOff x="137663" y="0"/>
                  <a:chExt cx="198438" cy="517525"/>
                </a:xfrm>
              </p:grpSpPr>
              <p:sp>
                <p:nvSpPr>
                  <p:cNvPr id="41" name="Freeform 11"/>
                  <p:cNvSpPr>
                    <a:spLocks/>
                  </p:cNvSpPr>
                  <p:nvPr/>
                </p:nvSpPr>
                <p:spPr bwMode="auto">
                  <a:xfrm>
                    <a:off x="137663" y="93662"/>
                    <a:ext cx="198438" cy="423863"/>
                  </a:xfrm>
                  <a:custGeom>
                    <a:avLst/>
                    <a:gdLst>
                      <a:gd name="T0" fmla="*/ 336 w 730"/>
                      <a:gd name="T1" fmla="*/ 745 h 1559"/>
                      <a:gd name="T2" fmla="*/ 395 w 730"/>
                      <a:gd name="T3" fmla="*/ 745 h 1559"/>
                      <a:gd name="T4" fmla="*/ 395 w 730"/>
                      <a:gd name="T5" fmla="*/ 1476 h 1559"/>
                      <a:gd name="T6" fmla="*/ 479 w 730"/>
                      <a:gd name="T7" fmla="*/ 1559 h 1559"/>
                      <a:gd name="T8" fmla="*/ 479 w 730"/>
                      <a:gd name="T9" fmla="*/ 1559 h 1559"/>
                      <a:gd name="T10" fmla="*/ 562 w 730"/>
                      <a:gd name="T11" fmla="*/ 1476 h 1559"/>
                      <a:gd name="T12" fmla="*/ 562 w 730"/>
                      <a:gd name="T13" fmla="*/ 222 h 1559"/>
                      <a:gd name="T14" fmla="*/ 599 w 730"/>
                      <a:gd name="T15" fmla="*/ 247 h 1559"/>
                      <a:gd name="T16" fmla="*/ 599 w 730"/>
                      <a:gd name="T17" fmla="*/ 247 h 1559"/>
                      <a:gd name="T18" fmla="*/ 598 w 730"/>
                      <a:gd name="T19" fmla="*/ 258 h 1559"/>
                      <a:gd name="T20" fmla="*/ 598 w 730"/>
                      <a:gd name="T21" fmla="*/ 687 h 1559"/>
                      <a:gd name="T22" fmla="*/ 660 w 730"/>
                      <a:gd name="T23" fmla="*/ 749 h 1559"/>
                      <a:gd name="T24" fmla="*/ 660 w 730"/>
                      <a:gd name="T25" fmla="*/ 749 h 1559"/>
                      <a:gd name="T26" fmla="*/ 721 w 730"/>
                      <a:gd name="T27" fmla="*/ 687 h 1559"/>
                      <a:gd name="T28" fmla="*/ 723 w 730"/>
                      <a:gd name="T29" fmla="*/ 258 h 1559"/>
                      <a:gd name="T30" fmla="*/ 608 w 730"/>
                      <a:gd name="T31" fmla="*/ 14 h 1559"/>
                      <a:gd name="T32" fmla="*/ 520 w 730"/>
                      <a:gd name="T33" fmla="*/ 2 h 1559"/>
                      <a:gd name="T34" fmla="*/ 203 w 730"/>
                      <a:gd name="T35" fmla="*/ 2 h 1559"/>
                      <a:gd name="T36" fmla="*/ 128 w 730"/>
                      <a:gd name="T37" fmla="*/ 14 h 1559"/>
                      <a:gd name="T38" fmla="*/ 23 w 730"/>
                      <a:gd name="T39" fmla="*/ 120 h 1559"/>
                      <a:gd name="T40" fmla="*/ 2 w 730"/>
                      <a:gd name="T41" fmla="*/ 257 h 1559"/>
                      <a:gd name="T42" fmla="*/ 2 w 730"/>
                      <a:gd name="T43" fmla="*/ 687 h 1559"/>
                      <a:gd name="T44" fmla="*/ 64 w 730"/>
                      <a:gd name="T45" fmla="*/ 749 h 1559"/>
                      <a:gd name="T46" fmla="*/ 64 w 730"/>
                      <a:gd name="T47" fmla="*/ 749 h 1559"/>
                      <a:gd name="T48" fmla="*/ 125 w 730"/>
                      <a:gd name="T49" fmla="*/ 687 h 1559"/>
                      <a:gd name="T50" fmla="*/ 125 w 730"/>
                      <a:gd name="T51" fmla="*/ 223 h 1559"/>
                      <a:gd name="T52" fmla="*/ 169 w 730"/>
                      <a:gd name="T53" fmla="*/ 227 h 1559"/>
                      <a:gd name="T54" fmla="*/ 169 w 730"/>
                      <a:gd name="T55" fmla="*/ 745 h 1559"/>
                      <a:gd name="T56" fmla="*/ 169 w 730"/>
                      <a:gd name="T57" fmla="*/ 1476 h 1559"/>
                      <a:gd name="T58" fmla="*/ 252 w 730"/>
                      <a:gd name="T59" fmla="*/ 1559 h 1559"/>
                      <a:gd name="T60" fmla="*/ 252 w 730"/>
                      <a:gd name="T61" fmla="*/ 1559 h 1559"/>
                      <a:gd name="T62" fmla="*/ 336 w 730"/>
                      <a:gd name="T63" fmla="*/ 1476 h 1559"/>
                      <a:gd name="T64" fmla="*/ 336 w 730"/>
                      <a:gd name="T65" fmla="*/ 745 h 15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730" h="1559">
                        <a:moveTo>
                          <a:pt x="336" y="745"/>
                        </a:moveTo>
                        <a:lnTo>
                          <a:pt x="395" y="745"/>
                        </a:lnTo>
                        <a:lnTo>
                          <a:pt x="395" y="1476"/>
                        </a:lnTo>
                        <a:cubicBezTo>
                          <a:pt x="395" y="1521"/>
                          <a:pt x="433" y="1559"/>
                          <a:pt x="479" y="1559"/>
                        </a:cubicBezTo>
                        <a:lnTo>
                          <a:pt x="479" y="1559"/>
                        </a:lnTo>
                        <a:cubicBezTo>
                          <a:pt x="525" y="1559"/>
                          <a:pt x="562" y="1521"/>
                          <a:pt x="562" y="1476"/>
                        </a:cubicBezTo>
                        <a:lnTo>
                          <a:pt x="562" y="222"/>
                        </a:lnTo>
                        <a:cubicBezTo>
                          <a:pt x="576" y="223"/>
                          <a:pt x="591" y="228"/>
                          <a:pt x="599" y="247"/>
                        </a:cubicBezTo>
                        <a:lnTo>
                          <a:pt x="599" y="247"/>
                        </a:lnTo>
                        <a:cubicBezTo>
                          <a:pt x="598" y="250"/>
                          <a:pt x="598" y="254"/>
                          <a:pt x="598" y="258"/>
                        </a:cubicBezTo>
                        <a:lnTo>
                          <a:pt x="598" y="687"/>
                        </a:lnTo>
                        <a:cubicBezTo>
                          <a:pt x="598" y="721"/>
                          <a:pt x="626" y="749"/>
                          <a:pt x="660" y="749"/>
                        </a:cubicBezTo>
                        <a:lnTo>
                          <a:pt x="660" y="749"/>
                        </a:lnTo>
                        <a:cubicBezTo>
                          <a:pt x="694" y="749"/>
                          <a:pt x="721" y="721"/>
                          <a:pt x="721" y="687"/>
                        </a:cubicBezTo>
                        <a:lnTo>
                          <a:pt x="723" y="258"/>
                        </a:lnTo>
                        <a:cubicBezTo>
                          <a:pt x="730" y="111"/>
                          <a:pt x="692" y="46"/>
                          <a:pt x="608" y="14"/>
                        </a:cubicBezTo>
                        <a:cubicBezTo>
                          <a:pt x="572" y="0"/>
                          <a:pt x="558" y="2"/>
                          <a:pt x="520" y="2"/>
                        </a:cubicBezTo>
                        <a:cubicBezTo>
                          <a:pt x="410" y="2"/>
                          <a:pt x="319" y="2"/>
                          <a:pt x="203" y="2"/>
                        </a:cubicBezTo>
                        <a:cubicBezTo>
                          <a:pt x="180" y="2"/>
                          <a:pt x="147" y="2"/>
                          <a:pt x="128" y="14"/>
                        </a:cubicBezTo>
                        <a:cubicBezTo>
                          <a:pt x="71" y="47"/>
                          <a:pt x="41" y="76"/>
                          <a:pt x="23" y="120"/>
                        </a:cubicBezTo>
                        <a:cubicBezTo>
                          <a:pt x="0" y="176"/>
                          <a:pt x="2" y="200"/>
                          <a:pt x="2" y="257"/>
                        </a:cubicBezTo>
                        <a:lnTo>
                          <a:pt x="2" y="687"/>
                        </a:lnTo>
                        <a:cubicBezTo>
                          <a:pt x="2" y="721"/>
                          <a:pt x="30" y="749"/>
                          <a:pt x="64" y="749"/>
                        </a:cubicBezTo>
                        <a:lnTo>
                          <a:pt x="64" y="749"/>
                        </a:lnTo>
                        <a:cubicBezTo>
                          <a:pt x="98" y="749"/>
                          <a:pt x="125" y="721"/>
                          <a:pt x="125" y="687"/>
                        </a:cubicBezTo>
                        <a:lnTo>
                          <a:pt x="125" y="223"/>
                        </a:lnTo>
                        <a:cubicBezTo>
                          <a:pt x="141" y="218"/>
                          <a:pt x="164" y="218"/>
                          <a:pt x="169" y="227"/>
                        </a:cubicBezTo>
                        <a:lnTo>
                          <a:pt x="169" y="745"/>
                        </a:lnTo>
                        <a:lnTo>
                          <a:pt x="169" y="1476"/>
                        </a:lnTo>
                        <a:cubicBezTo>
                          <a:pt x="169" y="1521"/>
                          <a:pt x="207" y="1559"/>
                          <a:pt x="252" y="1559"/>
                        </a:cubicBezTo>
                        <a:lnTo>
                          <a:pt x="252" y="1559"/>
                        </a:lnTo>
                        <a:cubicBezTo>
                          <a:pt x="298" y="1559"/>
                          <a:pt x="336" y="1521"/>
                          <a:pt x="336" y="1476"/>
                        </a:cubicBezTo>
                        <a:lnTo>
                          <a:pt x="336" y="745"/>
                        </a:lnTo>
                        <a:close/>
                      </a:path>
                    </a:pathLst>
                  </a:custGeom>
                  <a:solidFill>
                    <a:srgbClr val="FF7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pt-BR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2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193226" y="0"/>
                    <a:ext cx="87313" cy="85725"/>
                  </a:xfrm>
                  <a:prstGeom prst="ellipse">
                    <a:avLst/>
                  </a:prstGeom>
                  <a:solidFill>
                    <a:srgbClr val="FF7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pt-BR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1" name="Grupo 10"/>
                <p:cNvGrpSpPr/>
                <p:nvPr/>
              </p:nvGrpSpPr>
              <p:grpSpPr>
                <a:xfrm flipH="1">
                  <a:off x="1257244" y="2095403"/>
                  <a:ext cx="212483" cy="516152"/>
                  <a:chOff x="538093" y="22001"/>
                  <a:chExt cx="198438" cy="517525"/>
                </a:xfrm>
              </p:grpSpPr>
              <p:sp>
                <p:nvSpPr>
                  <p:cNvPr id="39" name="Freeform 11"/>
                  <p:cNvSpPr>
                    <a:spLocks/>
                  </p:cNvSpPr>
                  <p:nvPr/>
                </p:nvSpPr>
                <p:spPr bwMode="auto">
                  <a:xfrm>
                    <a:off x="538093" y="115663"/>
                    <a:ext cx="198438" cy="423863"/>
                  </a:xfrm>
                  <a:custGeom>
                    <a:avLst/>
                    <a:gdLst>
                      <a:gd name="T0" fmla="*/ 336 w 730"/>
                      <a:gd name="T1" fmla="*/ 745 h 1559"/>
                      <a:gd name="T2" fmla="*/ 395 w 730"/>
                      <a:gd name="T3" fmla="*/ 745 h 1559"/>
                      <a:gd name="T4" fmla="*/ 395 w 730"/>
                      <a:gd name="T5" fmla="*/ 1476 h 1559"/>
                      <a:gd name="T6" fmla="*/ 479 w 730"/>
                      <a:gd name="T7" fmla="*/ 1559 h 1559"/>
                      <a:gd name="T8" fmla="*/ 479 w 730"/>
                      <a:gd name="T9" fmla="*/ 1559 h 1559"/>
                      <a:gd name="T10" fmla="*/ 562 w 730"/>
                      <a:gd name="T11" fmla="*/ 1476 h 1559"/>
                      <a:gd name="T12" fmla="*/ 562 w 730"/>
                      <a:gd name="T13" fmla="*/ 222 h 1559"/>
                      <a:gd name="T14" fmla="*/ 599 w 730"/>
                      <a:gd name="T15" fmla="*/ 247 h 1559"/>
                      <a:gd name="T16" fmla="*/ 599 w 730"/>
                      <a:gd name="T17" fmla="*/ 247 h 1559"/>
                      <a:gd name="T18" fmla="*/ 598 w 730"/>
                      <a:gd name="T19" fmla="*/ 258 h 1559"/>
                      <a:gd name="T20" fmla="*/ 598 w 730"/>
                      <a:gd name="T21" fmla="*/ 687 h 1559"/>
                      <a:gd name="T22" fmla="*/ 660 w 730"/>
                      <a:gd name="T23" fmla="*/ 749 h 1559"/>
                      <a:gd name="T24" fmla="*/ 660 w 730"/>
                      <a:gd name="T25" fmla="*/ 749 h 1559"/>
                      <a:gd name="T26" fmla="*/ 721 w 730"/>
                      <a:gd name="T27" fmla="*/ 687 h 1559"/>
                      <a:gd name="T28" fmla="*/ 723 w 730"/>
                      <a:gd name="T29" fmla="*/ 258 h 1559"/>
                      <a:gd name="T30" fmla="*/ 608 w 730"/>
                      <a:gd name="T31" fmla="*/ 14 h 1559"/>
                      <a:gd name="T32" fmla="*/ 520 w 730"/>
                      <a:gd name="T33" fmla="*/ 2 h 1559"/>
                      <a:gd name="T34" fmla="*/ 203 w 730"/>
                      <a:gd name="T35" fmla="*/ 2 h 1559"/>
                      <a:gd name="T36" fmla="*/ 128 w 730"/>
                      <a:gd name="T37" fmla="*/ 14 h 1559"/>
                      <a:gd name="T38" fmla="*/ 23 w 730"/>
                      <a:gd name="T39" fmla="*/ 120 h 1559"/>
                      <a:gd name="T40" fmla="*/ 2 w 730"/>
                      <a:gd name="T41" fmla="*/ 257 h 1559"/>
                      <a:gd name="T42" fmla="*/ 2 w 730"/>
                      <a:gd name="T43" fmla="*/ 687 h 1559"/>
                      <a:gd name="T44" fmla="*/ 64 w 730"/>
                      <a:gd name="T45" fmla="*/ 749 h 1559"/>
                      <a:gd name="T46" fmla="*/ 64 w 730"/>
                      <a:gd name="T47" fmla="*/ 749 h 1559"/>
                      <a:gd name="T48" fmla="*/ 125 w 730"/>
                      <a:gd name="T49" fmla="*/ 687 h 1559"/>
                      <a:gd name="T50" fmla="*/ 125 w 730"/>
                      <a:gd name="T51" fmla="*/ 223 h 1559"/>
                      <a:gd name="T52" fmla="*/ 169 w 730"/>
                      <a:gd name="T53" fmla="*/ 227 h 1559"/>
                      <a:gd name="T54" fmla="*/ 169 w 730"/>
                      <a:gd name="T55" fmla="*/ 745 h 1559"/>
                      <a:gd name="T56" fmla="*/ 169 w 730"/>
                      <a:gd name="T57" fmla="*/ 1476 h 1559"/>
                      <a:gd name="T58" fmla="*/ 252 w 730"/>
                      <a:gd name="T59" fmla="*/ 1559 h 1559"/>
                      <a:gd name="T60" fmla="*/ 252 w 730"/>
                      <a:gd name="T61" fmla="*/ 1559 h 1559"/>
                      <a:gd name="T62" fmla="*/ 336 w 730"/>
                      <a:gd name="T63" fmla="*/ 1476 h 1559"/>
                      <a:gd name="T64" fmla="*/ 336 w 730"/>
                      <a:gd name="T65" fmla="*/ 745 h 15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730" h="1559">
                        <a:moveTo>
                          <a:pt x="336" y="745"/>
                        </a:moveTo>
                        <a:lnTo>
                          <a:pt x="395" y="745"/>
                        </a:lnTo>
                        <a:lnTo>
                          <a:pt x="395" y="1476"/>
                        </a:lnTo>
                        <a:cubicBezTo>
                          <a:pt x="395" y="1521"/>
                          <a:pt x="433" y="1559"/>
                          <a:pt x="479" y="1559"/>
                        </a:cubicBezTo>
                        <a:lnTo>
                          <a:pt x="479" y="1559"/>
                        </a:lnTo>
                        <a:cubicBezTo>
                          <a:pt x="525" y="1559"/>
                          <a:pt x="562" y="1521"/>
                          <a:pt x="562" y="1476"/>
                        </a:cubicBezTo>
                        <a:lnTo>
                          <a:pt x="562" y="222"/>
                        </a:lnTo>
                        <a:cubicBezTo>
                          <a:pt x="576" y="223"/>
                          <a:pt x="591" y="228"/>
                          <a:pt x="599" y="247"/>
                        </a:cubicBezTo>
                        <a:lnTo>
                          <a:pt x="599" y="247"/>
                        </a:lnTo>
                        <a:cubicBezTo>
                          <a:pt x="598" y="250"/>
                          <a:pt x="598" y="254"/>
                          <a:pt x="598" y="258"/>
                        </a:cubicBezTo>
                        <a:lnTo>
                          <a:pt x="598" y="687"/>
                        </a:lnTo>
                        <a:cubicBezTo>
                          <a:pt x="598" y="721"/>
                          <a:pt x="626" y="749"/>
                          <a:pt x="660" y="749"/>
                        </a:cubicBezTo>
                        <a:lnTo>
                          <a:pt x="660" y="749"/>
                        </a:lnTo>
                        <a:cubicBezTo>
                          <a:pt x="694" y="749"/>
                          <a:pt x="721" y="721"/>
                          <a:pt x="721" y="687"/>
                        </a:cubicBezTo>
                        <a:lnTo>
                          <a:pt x="723" y="258"/>
                        </a:lnTo>
                        <a:cubicBezTo>
                          <a:pt x="730" y="111"/>
                          <a:pt x="692" y="46"/>
                          <a:pt x="608" y="14"/>
                        </a:cubicBezTo>
                        <a:cubicBezTo>
                          <a:pt x="572" y="0"/>
                          <a:pt x="558" y="2"/>
                          <a:pt x="520" y="2"/>
                        </a:cubicBezTo>
                        <a:cubicBezTo>
                          <a:pt x="410" y="2"/>
                          <a:pt x="319" y="2"/>
                          <a:pt x="203" y="2"/>
                        </a:cubicBezTo>
                        <a:cubicBezTo>
                          <a:pt x="180" y="2"/>
                          <a:pt x="147" y="2"/>
                          <a:pt x="128" y="14"/>
                        </a:cubicBezTo>
                        <a:cubicBezTo>
                          <a:pt x="71" y="47"/>
                          <a:pt x="41" y="76"/>
                          <a:pt x="23" y="120"/>
                        </a:cubicBezTo>
                        <a:cubicBezTo>
                          <a:pt x="0" y="176"/>
                          <a:pt x="2" y="200"/>
                          <a:pt x="2" y="257"/>
                        </a:cubicBezTo>
                        <a:lnTo>
                          <a:pt x="2" y="687"/>
                        </a:lnTo>
                        <a:cubicBezTo>
                          <a:pt x="2" y="721"/>
                          <a:pt x="30" y="749"/>
                          <a:pt x="64" y="749"/>
                        </a:cubicBezTo>
                        <a:lnTo>
                          <a:pt x="64" y="749"/>
                        </a:lnTo>
                        <a:cubicBezTo>
                          <a:pt x="98" y="749"/>
                          <a:pt x="125" y="721"/>
                          <a:pt x="125" y="687"/>
                        </a:cubicBezTo>
                        <a:lnTo>
                          <a:pt x="125" y="223"/>
                        </a:lnTo>
                        <a:cubicBezTo>
                          <a:pt x="141" y="218"/>
                          <a:pt x="164" y="218"/>
                          <a:pt x="169" y="227"/>
                        </a:cubicBezTo>
                        <a:lnTo>
                          <a:pt x="169" y="745"/>
                        </a:lnTo>
                        <a:lnTo>
                          <a:pt x="169" y="1476"/>
                        </a:lnTo>
                        <a:cubicBezTo>
                          <a:pt x="169" y="1521"/>
                          <a:pt x="207" y="1559"/>
                          <a:pt x="252" y="1559"/>
                        </a:cubicBezTo>
                        <a:lnTo>
                          <a:pt x="252" y="1559"/>
                        </a:lnTo>
                        <a:cubicBezTo>
                          <a:pt x="298" y="1559"/>
                          <a:pt x="336" y="1521"/>
                          <a:pt x="336" y="1476"/>
                        </a:cubicBezTo>
                        <a:lnTo>
                          <a:pt x="336" y="745"/>
                        </a:lnTo>
                        <a:close/>
                      </a:path>
                    </a:pathLst>
                  </a:custGeom>
                  <a:solidFill>
                    <a:srgbClr val="00416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pt-BR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0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593656" y="22001"/>
                    <a:ext cx="87313" cy="85725"/>
                  </a:xfrm>
                  <a:prstGeom prst="ellipse">
                    <a:avLst/>
                  </a:prstGeom>
                  <a:solidFill>
                    <a:srgbClr val="00416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pt-BR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2" name="Grupo 11"/>
                <p:cNvGrpSpPr/>
                <p:nvPr/>
              </p:nvGrpSpPr>
              <p:grpSpPr>
                <a:xfrm flipH="1">
                  <a:off x="1427847" y="2106175"/>
                  <a:ext cx="294076" cy="517734"/>
                  <a:chOff x="313200" y="31643"/>
                  <a:chExt cx="274638" cy="519113"/>
                </a:xfrm>
              </p:grpSpPr>
              <p:sp>
                <p:nvSpPr>
                  <p:cNvPr id="37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405275" y="31643"/>
                    <a:ext cx="87313" cy="87313"/>
                  </a:xfrm>
                  <a:prstGeom prst="ellipse">
                    <a:avLst/>
                  </a:prstGeom>
                  <a:solidFill>
                    <a:srgbClr val="A8B4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pt-BR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" name="Freeform 14"/>
                  <p:cNvSpPr>
                    <a:spLocks/>
                  </p:cNvSpPr>
                  <p:nvPr/>
                </p:nvSpPr>
                <p:spPr bwMode="auto">
                  <a:xfrm>
                    <a:off x="313200" y="123718"/>
                    <a:ext cx="274638" cy="427038"/>
                  </a:xfrm>
                  <a:custGeom>
                    <a:avLst/>
                    <a:gdLst>
                      <a:gd name="T0" fmla="*/ 175 w 1007"/>
                      <a:gd name="T1" fmla="*/ 170 h 1569"/>
                      <a:gd name="T2" fmla="*/ 13 w 1007"/>
                      <a:gd name="T3" fmla="*/ 549 h 1569"/>
                      <a:gd name="T4" fmla="*/ 44 w 1007"/>
                      <a:gd name="T5" fmla="*/ 629 h 1569"/>
                      <a:gd name="T6" fmla="*/ 44 w 1007"/>
                      <a:gd name="T7" fmla="*/ 629 h 1569"/>
                      <a:gd name="T8" fmla="*/ 125 w 1007"/>
                      <a:gd name="T9" fmla="*/ 598 h 1569"/>
                      <a:gd name="T10" fmla="*/ 294 w 1007"/>
                      <a:gd name="T11" fmla="*/ 201 h 1569"/>
                      <a:gd name="T12" fmla="*/ 175 w 1007"/>
                      <a:gd name="T13" fmla="*/ 884 h 1569"/>
                      <a:gd name="T14" fmla="*/ 327 w 1007"/>
                      <a:gd name="T15" fmla="*/ 884 h 1569"/>
                      <a:gd name="T16" fmla="*/ 327 w 1007"/>
                      <a:gd name="T17" fmla="*/ 1485 h 1569"/>
                      <a:gd name="T18" fmla="*/ 400 w 1007"/>
                      <a:gd name="T19" fmla="*/ 1569 h 1569"/>
                      <a:gd name="T20" fmla="*/ 400 w 1007"/>
                      <a:gd name="T21" fmla="*/ 1569 h 1569"/>
                      <a:gd name="T22" fmla="*/ 474 w 1007"/>
                      <a:gd name="T23" fmla="*/ 1485 h 1569"/>
                      <a:gd name="T24" fmla="*/ 474 w 1007"/>
                      <a:gd name="T25" fmla="*/ 884 h 1569"/>
                      <a:gd name="T26" fmla="*/ 527 w 1007"/>
                      <a:gd name="T27" fmla="*/ 884 h 1569"/>
                      <a:gd name="T28" fmla="*/ 527 w 1007"/>
                      <a:gd name="T29" fmla="*/ 1485 h 1569"/>
                      <a:gd name="T30" fmla="*/ 600 w 1007"/>
                      <a:gd name="T31" fmla="*/ 1569 h 1569"/>
                      <a:gd name="T32" fmla="*/ 600 w 1007"/>
                      <a:gd name="T33" fmla="*/ 1569 h 1569"/>
                      <a:gd name="T34" fmla="*/ 674 w 1007"/>
                      <a:gd name="T35" fmla="*/ 1485 h 1569"/>
                      <a:gd name="T36" fmla="*/ 674 w 1007"/>
                      <a:gd name="T37" fmla="*/ 884 h 1569"/>
                      <a:gd name="T38" fmla="*/ 826 w 1007"/>
                      <a:gd name="T39" fmla="*/ 884 h 1569"/>
                      <a:gd name="T40" fmla="*/ 704 w 1007"/>
                      <a:gd name="T41" fmla="*/ 184 h 1569"/>
                      <a:gd name="T42" fmla="*/ 705 w 1007"/>
                      <a:gd name="T43" fmla="*/ 184 h 1569"/>
                      <a:gd name="T44" fmla="*/ 882 w 1007"/>
                      <a:gd name="T45" fmla="*/ 598 h 1569"/>
                      <a:gd name="T46" fmla="*/ 962 w 1007"/>
                      <a:gd name="T47" fmla="*/ 629 h 1569"/>
                      <a:gd name="T48" fmla="*/ 962 w 1007"/>
                      <a:gd name="T49" fmla="*/ 629 h 1569"/>
                      <a:gd name="T50" fmla="*/ 993 w 1007"/>
                      <a:gd name="T51" fmla="*/ 549 h 1569"/>
                      <a:gd name="T52" fmla="*/ 805 w 1007"/>
                      <a:gd name="T53" fmla="*/ 108 h 1569"/>
                      <a:gd name="T54" fmla="*/ 687 w 1007"/>
                      <a:gd name="T55" fmla="*/ 14 h 1569"/>
                      <a:gd name="T56" fmla="*/ 309 w 1007"/>
                      <a:gd name="T57" fmla="*/ 21 h 1569"/>
                      <a:gd name="T58" fmla="*/ 175 w 1007"/>
                      <a:gd name="T59" fmla="*/ 170 h 15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1007" h="1569">
                        <a:moveTo>
                          <a:pt x="175" y="170"/>
                        </a:moveTo>
                        <a:lnTo>
                          <a:pt x="13" y="549"/>
                        </a:lnTo>
                        <a:cubicBezTo>
                          <a:pt x="0" y="580"/>
                          <a:pt x="16" y="611"/>
                          <a:pt x="44" y="629"/>
                        </a:cubicBezTo>
                        <a:lnTo>
                          <a:pt x="44" y="629"/>
                        </a:lnTo>
                        <a:cubicBezTo>
                          <a:pt x="73" y="647"/>
                          <a:pt x="112" y="629"/>
                          <a:pt x="125" y="598"/>
                        </a:cubicBezTo>
                        <a:lnTo>
                          <a:pt x="294" y="201"/>
                        </a:lnTo>
                        <a:lnTo>
                          <a:pt x="175" y="884"/>
                        </a:lnTo>
                        <a:lnTo>
                          <a:pt x="327" y="884"/>
                        </a:lnTo>
                        <a:lnTo>
                          <a:pt x="327" y="1485"/>
                        </a:lnTo>
                        <a:cubicBezTo>
                          <a:pt x="327" y="1531"/>
                          <a:pt x="360" y="1569"/>
                          <a:pt x="400" y="1569"/>
                        </a:cubicBezTo>
                        <a:lnTo>
                          <a:pt x="400" y="1569"/>
                        </a:lnTo>
                        <a:cubicBezTo>
                          <a:pt x="441" y="1569"/>
                          <a:pt x="474" y="1531"/>
                          <a:pt x="474" y="1485"/>
                        </a:cubicBezTo>
                        <a:lnTo>
                          <a:pt x="474" y="884"/>
                        </a:lnTo>
                        <a:lnTo>
                          <a:pt x="527" y="884"/>
                        </a:lnTo>
                        <a:lnTo>
                          <a:pt x="527" y="1485"/>
                        </a:lnTo>
                        <a:cubicBezTo>
                          <a:pt x="527" y="1531"/>
                          <a:pt x="560" y="1569"/>
                          <a:pt x="600" y="1569"/>
                        </a:cubicBezTo>
                        <a:lnTo>
                          <a:pt x="600" y="1569"/>
                        </a:lnTo>
                        <a:cubicBezTo>
                          <a:pt x="641" y="1569"/>
                          <a:pt x="674" y="1531"/>
                          <a:pt x="674" y="1485"/>
                        </a:cubicBezTo>
                        <a:lnTo>
                          <a:pt x="674" y="884"/>
                        </a:lnTo>
                        <a:lnTo>
                          <a:pt x="826" y="884"/>
                        </a:lnTo>
                        <a:lnTo>
                          <a:pt x="704" y="184"/>
                        </a:lnTo>
                        <a:lnTo>
                          <a:pt x="705" y="184"/>
                        </a:lnTo>
                        <a:lnTo>
                          <a:pt x="882" y="598"/>
                        </a:lnTo>
                        <a:cubicBezTo>
                          <a:pt x="895" y="629"/>
                          <a:pt x="934" y="647"/>
                          <a:pt x="962" y="629"/>
                        </a:cubicBezTo>
                        <a:lnTo>
                          <a:pt x="962" y="629"/>
                        </a:lnTo>
                        <a:cubicBezTo>
                          <a:pt x="990" y="611"/>
                          <a:pt x="1007" y="580"/>
                          <a:pt x="993" y="549"/>
                        </a:cubicBezTo>
                        <a:lnTo>
                          <a:pt x="805" y="108"/>
                        </a:lnTo>
                        <a:cubicBezTo>
                          <a:pt x="773" y="32"/>
                          <a:pt x="780" y="26"/>
                          <a:pt x="687" y="14"/>
                        </a:cubicBezTo>
                        <a:cubicBezTo>
                          <a:pt x="581" y="0"/>
                          <a:pt x="410" y="5"/>
                          <a:pt x="309" y="21"/>
                        </a:cubicBezTo>
                        <a:cubicBezTo>
                          <a:pt x="216" y="36"/>
                          <a:pt x="216" y="73"/>
                          <a:pt x="175" y="170"/>
                        </a:cubicBezTo>
                        <a:close/>
                      </a:path>
                    </a:pathLst>
                  </a:custGeom>
                  <a:solidFill>
                    <a:srgbClr val="A8B4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pt-BR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3" name="Grupo 12"/>
                <p:cNvGrpSpPr/>
                <p:nvPr/>
              </p:nvGrpSpPr>
              <p:grpSpPr>
                <a:xfrm flipH="1">
                  <a:off x="1001917" y="2153530"/>
                  <a:ext cx="294076" cy="517734"/>
                  <a:chOff x="693011" y="74028"/>
                  <a:chExt cx="274638" cy="519113"/>
                </a:xfrm>
              </p:grpSpPr>
              <p:sp>
                <p:nvSpPr>
                  <p:cNvPr id="35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785086" y="74028"/>
                    <a:ext cx="87313" cy="87313"/>
                  </a:xfrm>
                  <a:prstGeom prst="ellipse">
                    <a:avLst/>
                  </a:prstGeom>
                  <a:solidFill>
                    <a:srgbClr val="A8B4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pt-BR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" name="Freeform 14"/>
                  <p:cNvSpPr>
                    <a:spLocks/>
                  </p:cNvSpPr>
                  <p:nvPr/>
                </p:nvSpPr>
                <p:spPr bwMode="auto">
                  <a:xfrm>
                    <a:off x="693011" y="166103"/>
                    <a:ext cx="274638" cy="427038"/>
                  </a:xfrm>
                  <a:custGeom>
                    <a:avLst/>
                    <a:gdLst>
                      <a:gd name="T0" fmla="*/ 175 w 1007"/>
                      <a:gd name="T1" fmla="*/ 170 h 1569"/>
                      <a:gd name="T2" fmla="*/ 13 w 1007"/>
                      <a:gd name="T3" fmla="*/ 549 h 1569"/>
                      <a:gd name="T4" fmla="*/ 44 w 1007"/>
                      <a:gd name="T5" fmla="*/ 629 h 1569"/>
                      <a:gd name="T6" fmla="*/ 44 w 1007"/>
                      <a:gd name="T7" fmla="*/ 629 h 1569"/>
                      <a:gd name="T8" fmla="*/ 125 w 1007"/>
                      <a:gd name="T9" fmla="*/ 598 h 1569"/>
                      <a:gd name="T10" fmla="*/ 294 w 1007"/>
                      <a:gd name="T11" fmla="*/ 201 h 1569"/>
                      <a:gd name="T12" fmla="*/ 175 w 1007"/>
                      <a:gd name="T13" fmla="*/ 884 h 1569"/>
                      <a:gd name="T14" fmla="*/ 327 w 1007"/>
                      <a:gd name="T15" fmla="*/ 884 h 1569"/>
                      <a:gd name="T16" fmla="*/ 327 w 1007"/>
                      <a:gd name="T17" fmla="*/ 1485 h 1569"/>
                      <a:gd name="T18" fmla="*/ 400 w 1007"/>
                      <a:gd name="T19" fmla="*/ 1569 h 1569"/>
                      <a:gd name="T20" fmla="*/ 400 w 1007"/>
                      <a:gd name="T21" fmla="*/ 1569 h 1569"/>
                      <a:gd name="T22" fmla="*/ 474 w 1007"/>
                      <a:gd name="T23" fmla="*/ 1485 h 1569"/>
                      <a:gd name="T24" fmla="*/ 474 w 1007"/>
                      <a:gd name="T25" fmla="*/ 884 h 1569"/>
                      <a:gd name="T26" fmla="*/ 527 w 1007"/>
                      <a:gd name="T27" fmla="*/ 884 h 1569"/>
                      <a:gd name="T28" fmla="*/ 527 w 1007"/>
                      <a:gd name="T29" fmla="*/ 1485 h 1569"/>
                      <a:gd name="T30" fmla="*/ 600 w 1007"/>
                      <a:gd name="T31" fmla="*/ 1569 h 1569"/>
                      <a:gd name="T32" fmla="*/ 600 w 1007"/>
                      <a:gd name="T33" fmla="*/ 1569 h 1569"/>
                      <a:gd name="T34" fmla="*/ 674 w 1007"/>
                      <a:gd name="T35" fmla="*/ 1485 h 1569"/>
                      <a:gd name="T36" fmla="*/ 674 w 1007"/>
                      <a:gd name="T37" fmla="*/ 884 h 1569"/>
                      <a:gd name="T38" fmla="*/ 826 w 1007"/>
                      <a:gd name="T39" fmla="*/ 884 h 1569"/>
                      <a:gd name="T40" fmla="*/ 704 w 1007"/>
                      <a:gd name="T41" fmla="*/ 184 h 1569"/>
                      <a:gd name="T42" fmla="*/ 705 w 1007"/>
                      <a:gd name="T43" fmla="*/ 184 h 1569"/>
                      <a:gd name="T44" fmla="*/ 882 w 1007"/>
                      <a:gd name="T45" fmla="*/ 598 h 1569"/>
                      <a:gd name="T46" fmla="*/ 962 w 1007"/>
                      <a:gd name="T47" fmla="*/ 629 h 1569"/>
                      <a:gd name="T48" fmla="*/ 962 w 1007"/>
                      <a:gd name="T49" fmla="*/ 629 h 1569"/>
                      <a:gd name="T50" fmla="*/ 993 w 1007"/>
                      <a:gd name="T51" fmla="*/ 549 h 1569"/>
                      <a:gd name="T52" fmla="*/ 805 w 1007"/>
                      <a:gd name="T53" fmla="*/ 108 h 1569"/>
                      <a:gd name="T54" fmla="*/ 687 w 1007"/>
                      <a:gd name="T55" fmla="*/ 14 h 1569"/>
                      <a:gd name="T56" fmla="*/ 309 w 1007"/>
                      <a:gd name="T57" fmla="*/ 21 h 1569"/>
                      <a:gd name="T58" fmla="*/ 175 w 1007"/>
                      <a:gd name="T59" fmla="*/ 170 h 15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1007" h="1569">
                        <a:moveTo>
                          <a:pt x="175" y="170"/>
                        </a:moveTo>
                        <a:lnTo>
                          <a:pt x="13" y="549"/>
                        </a:lnTo>
                        <a:cubicBezTo>
                          <a:pt x="0" y="580"/>
                          <a:pt x="16" y="611"/>
                          <a:pt x="44" y="629"/>
                        </a:cubicBezTo>
                        <a:lnTo>
                          <a:pt x="44" y="629"/>
                        </a:lnTo>
                        <a:cubicBezTo>
                          <a:pt x="73" y="647"/>
                          <a:pt x="112" y="629"/>
                          <a:pt x="125" y="598"/>
                        </a:cubicBezTo>
                        <a:lnTo>
                          <a:pt x="294" y="201"/>
                        </a:lnTo>
                        <a:lnTo>
                          <a:pt x="175" y="884"/>
                        </a:lnTo>
                        <a:lnTo>
                          <a:pt x="327" y="884"/>
                        </a:lnTo>
                        <a:lnTo>
                          <a:pt x="327" y="1485"/>
                        </a:lnTo>
                        <a:cubicBezTo>
                          <a:pt x="327" y="1531"/>
                          <a:pt x="360" y="1569"/>
                          <a:pt x="400" y="1569"/>
                        </a:cubicBezTo>
                        <a:lnTo>
                          <a:pt x="400" y="1569"/>
                        </a:lnTo>
                        <a:cubicBezTo>
                          <a:pt x="441" y="1569"/>
                          <a:pt x="474" y="1531"/>
                          <a:pt x="474" y="1485"/>
                        </a:cubicBezTo>
                        <a:lnTo>
                          <a:pt x="474" y="884"/>
                        </a:lnTo>
                        <a:lnTo>
                          <a:pt x="527" y="884"/>
                        </a:lnTo>
                        <a:lnTo>
                          <a:pt x="527" y="1485"/>
                        </a:lnTo>
                        <a:cubicBezTo>
                          <a:pt x="527" y="1531"/>
                          <a:pt x="560" y="1569"/>
                          <a:pt x="600" y="1569"/>
                        </a:cubicBezTo>
                        <a:lnTo>
                          <a:pt x="600" y="1569"/>
                        </a:lnTo>
                        <a:cubicBezTo>
                          <a:pt x="641" y="1569"/>
                          <a:pt x="674" y="1531"/>
                          <a:pt x="674" y="1485"/>
                        </a:cubicBezTo>
                        <a:lnTo>
                          <a:pt x="674" y="884"/>
                        </a:lnTo>
                        <a:lnTo>
                          <a:pt x="826" y="884"/>
                        </a:lnTo>
                        <a:lnTo>
                          <a:pt x="704" y="184"/>
                        </a:lnTo>
                        <a:lnTo>
                          <a:pt x="705" y="184"/>
                        </a:lnTo>
                        <a:lnTo>
                          <a:pt x="882" y="598"/>
                        </a:lnTo>
                        <a:cubicBezTo>
                          <a:pt x="895" y="629"/>
                          <a:pt x="934" y="647"/>
                          <a:pt x="962" y="629"/>
                        </a:cubicBezTo>
                        <a:lnTo>
                          <a:pt x="962" y="629"/>
                        </a:lnTo>
                        <a:cubicBezTo>
                          <a:pt x="990" y="611"/>
                          <a:pt x="1007" y="580"/>
                          <a:pt x="993" y="549"/>
                        </a:cubicBezTo>
                        <a:lnTo>
                          <a:pt x="805" y="108"/>
                        </a:lnTo>
                        <a:cubicBezTo>
                          <a:pt x="773" y="32"/>
                          <a:pt x="780" y="26"/>
                          <a:pt x="687" y="14"/>
                        </a:cubicBezTo>
                        <a:cubicBezTo>
                          <a:pt x="581" y="0"/>
                          <a:pt x="410" y="5"/>
                          <a:pt x="309" y="21"/>
                        </a:cubicBezTo>
                        <a:cubicBezTo>
                          <a:pt x="216" y="36"/>
                          <a:pt x="216" y="73"/>
                          <a:pt x="175" y="170"/>
                        </a:cubicBezTo>
                        <a:close/>
                      </a:path>
                    </a:pathLst>
                  </a:custGeom>
                  <a:solidFill>
                    <a:srgbClr val="A8B4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pt-BR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4" name="Grupo 13"/>
                <p:cNvGrpSpPr/>
                <p:nvPr/>
              </p:nvGrpSpPr>
              <p:grpSpPr>
                <a:xfrm flipH="1">
                  <a:off x="1642370" y="2208069"/>
                  <a:ext cx="294076" cy="517734"/>
                  <a:chOff x="121905" y="122844"/>
                  <a:chExt cx="274638" cy="519112"/>
                </a:xfrm>
              </p:grpSpPr>
              <p:sp>
                <p:nvSpPr>
                  <p:cNvPr id="33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213979" y="122844"/>
                    <a:ext cx="87313" cy="87313"/>
                  </a:xfrm>
                  <a:prstGeom prst="ellipse">
                    <a:avLst/>
                  </a:prstGeom>
                  <a:solidFill>
                    <a:srgbClr val="BCBDB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pt-BR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" name="Freeform 14"/>
                  <p:cNvSpPr>
                    <a:spLocks/>
                  </p:cNvSpPr>
                  <p:nvPr/>
                </p:nvSpPr>
                <p:spPr bwMode="auto">
                  <a:xfrm>
                    <a:off x="121905" y="214918"/>
                    <a:ext cx="274638" cy="427038"/>
                  </a:xfrm>
                  <a:custGeom>
                    <a:avLst/>
                    <a:gdLst>
                      <a:gd name="T0" fmla="*/ 175 w 1007"/>
                      <a:gd name="T1" fmla="*/ 170 h 1569"/>
                      <a:gd name="T2" fmla="*/ 13 w 1007"/>
                      <a:gd name="T3" fmla="*/ 549 h 1569"/>
                      <a:gd name="T4" fmla="*/ 44 w 1007"/>
                      <a:gd name="T5" fmla="*/ 629 h 1569"/>
                      <a:gd name="T6" fmla="*/ 44 w 1007"/>
                      <a:gd name="T7" fmla="*/ 629 h 1569"/>
                      <a:gd name="T8" fmla="*/ 125 w 1007"/>
                      <a:gd name="T9" fmla="*/ 598 h 1569"/>
                      <a:gd name="T10" fmla="*/ 294 w 1007"/>
                      <a:gd name="T11" fmla="*/ 201 h 1569"/>
                      <a:gd name="T12" fmla="*/ 175 w 1007"/>
                      <a:gd name="T13" fmla="*/ 884 h 1569"/>
                      <a:gd name="T14" fmla="*/ 327 w 1007"/>
                      <a:gd name="T15" fmla="*/ 884 h 1569"/>
                      <a:gd name="T16" fmla="*/ 327 w 1007"/>
                      <a:gd name="T17" fmla="*/ 1485 h 1569"/>
                      <a:gd name="T18" fmla="*/ 400 w 1007"/>
                      <a:gd name="T19" fmla="*/ 1569 h 1569"/>
                      <a:gd name="T20" fmla="*/ 400 w 1007"/>
                      <a:gd name="T21" fmla="*/ 1569 h 1569"/>
                      <a:gd name="T22" fmla="*/ 474 w 1007"/>
                      <a:gd name="T23" fmla="*/ 1485 h 1569"/>
                      <a:gd name="T24" fmla="*/ 474 w 1007"/>
                      <a:gd name="T25" fmla="*/ 884 h 1569"/>
                      <a:gd name="T26" fmla="*/ 527 w 1007"/>
                      <a:gd name="T27" fmla="*/ 884 h 1569"/>
                      <a:gd name="T28" fmla="*/ 527 w 1007"/>
                      <a:gd name="T29" fmla="*/ 1485 h 1569"/>
                      <a:gd name="T30" fmla="*/ 600 w 1007"/>
                      <a:gd name="T31" fmla="*/ 1569 h 1569"/>
                      <a:gd name="T32" fmla="*/ 600 w 1007"/>
                      <a:gd name="T33" fmla="*/ 1569 h 1569"/>
                      <a:gd name="T34" fmla="*/ 674 w 1007"/>
                      <a:gd name="T35" fmla="*/ 1485 h 1569"/>
                      <a:gd name="T36" fmla="*/ 674 w 1007"/>
                      <a:gd name="T37" fmla="*/ 884 h 1569"/>
                      <a:gd name="T38" fmla="*/ 826 w 1007"/>
                      <a:gd name="T39" fmla="*/ 884 h 1569"/>
                      <a:gd name="T40" fmla="*/ 704 w 1007"/>
                      <a:gd name="T41" fmla="*/ 184 h 1569"/>
                      <a:gd name="T42" fmla="*/ 705 w 1007"/>
                      <a:gd name="T43" fmla="*/ 184 h 1569"/>
                      <a:gd name="T44" fmla="*/ 882 w 1007"/>
                      <a:gd name="T45" fmla="*/ 598 h 1569"/>
                      <a:gd name="T46" fmla="*/ 962 w 1007"/>
                      <a:gd name="T47" fmla="*/ 629 h 1569"/>
                      <a:gd name="T48" fmla="*/ 962 w 1007"/>
                      <a:gd name="T49" fmla="*/ 629 h 1569"/>
                      <a:gd name="T50" fmla="*/ 993 w 1007"/>
                      <a:gd name="T51" fmla="*/ 549 h 1569"/>
                      <a:gd name="T52" fmla="*/ 805 w 1007"/>
                      <a:gd name="T53" fmla="*/ 108 h 1569"/>
                      <a:gd name="T54" fmla="*/ 687 w 1007"/>
                      <a:gd name="T55" fmla="*/ 14 h 1569"/>
                      <a:gd name="T56" fmla="*/ 309 w 1007"/>
                      <a:gd name="T57" fmla="*/ 21 h 1569"/>
                      <a:gd name="T58" fmla="*/ 175 w 1007"/>
                      <a:gd name="T59" fmla="*/ 170 h 15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1007" h="1569">
                        <a:moveTo>
                          <a:pt x="175" y="170"/>
                        </a:moveTo>
                        <a:lnTo>
                          <a:pt x="13" y="549"/>
                        </a:lnTo>
                        <a:cubicBezTo>
                          <a:pt x="0" y="580"/>
                          <a:pt x="16" y="611"/>
                          <a:pt x="44" y="629"/>
                        </a:cubicBezTo>
                        <a:lnTo>
                          <a:pt x="44" y="629"/>
                        </a:lnTo>
                        <a:cubicBezTo>
                          <a:pt x="73" y="647"/>
                          <a:pt x="112" y="629"/>
                          <a:pt x="125" y="598"/>
                        </a:cubicBezTo>
                        <a:lnTo>
                          <a:pt x="294" y="201"/>
                        </a:lnTo>
                        <a:lnTo>
                          <a:pt x="175" y="884"/>
                        </a:lnTo>
                        <a:lnTo>
                          <a:pt x="327" y="884"/>
                        </a:lnTo>
                        <a:lnTo>
                          <a:pt x="327" y="1485"/>
                        </a:lnTo>
                        <a:cubicBezTo>
                          <a:pt x="327" y="1531"/>
                          <a:pt x="360" y="1569"/>
                          <a:pt x="400" y="1569"/>
                        </a:cubicBezTo>
                        <a:lnTo>
                          <a:pt x="400" y="1569"/>
                        </a:lnTo>
                        <a:cubicBezTo>
                          <a:pt x="441" y="1569"/>
                          <a:pt x="474" y="1531"/>
                          <a:pt x="474" y="1485"/>
                        </a:cubicBezTo>
                        <a:lnTo>
                          <a:pt x="474" y="884"/>
                        </a:lnTo>
                        <a:lnTo>
                          <a:pt x="527" y="884"/>
                        </a:lnTo>
                        <a:lnTo>
                          <a:pt x="527" y="1485"/>
                        </a:lnTo>
                        <a:cubicBezTo>
                          <a:pt x="527" y="1531"/>
                          <a:pt x="560" y="1569"/>
                          <a:pt x="600" y="1569"/>
                        </a:cubicBezTo>
                        <a:lnTo>
                          <a:pt x="600" y="1569"/>
                        </a:lnTo>
                        <a:cubicBezTo>
                          <a:pt x="641" y="1569"/>
                          <a:pt x="674" y="1531"/>
                          <a:pt x="674" y="1485"/>
                        </a:cubicBezTo>
                        <a:lnTo>
                          <a:pt x="674" y="884"/>
                        </a:lnTo>
                        <a:lnTo>
                          <a:pt x="826" y="884"/>
                        </a:lnTo>
                        <a:lnTo>
                          <a:pt x="704" y="184"/>
                        </a:lnTo>
                        <a:lnTo>
                          <a:pt x="705" y="184"/>
                        </a:lnTo>
                        <a:lnTo>
                          <a:pt x="882" y="598"/>
                        </a:lnTo>
                        <a:cubicBezTo>
                          <a:pt x="895" y="629"/>
                          <a:pt x="934" y="647"/>
                          <a:pt x="962" y="629"/>
                        </a:cubicBezTo>
                        <a:lnTo>
                          <a:pt x="962" y="629"/>
                        </a:lnTo>
                        <a:cubicBezTo>
                          <a:pt x="990" y="611"/>
                          <a:pt x="1007" y="580"/>
                          <a:pt x="993" y="549"/>
                        </a:cubicBezTo>
                        <a:lnTo>
                          <a:pt x="805" y="108"/>
                        </a:lnTo>
                        <a:cubicBezTo>
                          <a:pt x="773" y="32"/>
                          <a:pt x="780" y="26"/>
                          <a:pt x="687" y="14"/>
                        </a:cubicBezTo>
                        <a:cubicBezTo>
                          <a:pt x="581" y="0"/>
                          <a:pt x="410" y="5"/>
                          <a:pt x="309" y="21"/>
                        </a:cubicBezTo>
                        <a:cubicBezTo>
                          <a:pt x="216" y="36"/>
                          <a:pt x="216" y="73"/>
                          <a:pt x="175" y="170"/>
                        </a:cubicBezTo>
                        <a:close/>
                      </a:path>
                    </a:pathLst>
                  </a:custGeom>
                  <a:solidFill>
                    <a:srgbClr val="BCBDB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pt-BR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5" name="Grupo 14"/>
                <p:cNvGrpSpPr/>
                <p:nvPr/>
              </p:nvGrpSpPr>
              <p:grpSpPr>
                <a:xfrm flipH="1">
                  <a:off x="1216442" y="2255425"/>
                  <a:ext cx="294076" cy="517734"/>
                  <a:chOff x="501714" y="165230"/>
                  <a:chExt cx="274638" cy="519113"/>
                </a:xfrm>
              </p:grpSpPr>
              <p:sp>
                <p:nvSpPr>
                  <p:cNvPr id="31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593789" y="165230"/>
                    <a:ext cx="87313" cy="87313"/>
                  </a:xfrm>
                  <a:prstGeom prst="ellipse">
                    <a:avLst/>
                  </a:prstGeom>
                  <a:solidFill>
                    <a:srgbClr val="00B2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pt-BR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2" name="Freeform 14"/>
                  <p:cNvSpPr>
                    <a:spLocks/>
                  </p:cNvSpPr>
                  <p:nvPr/>
                </p:nvSpPr>
                <p:spPr bwMode="auto">
                  <a:xfrm>
                    <a:off x="501714" y="257305"/>
                    <a:ext cx="274638" cy="427038"/>
                  </a:xfrm>
                  <a:custGeom>
                    <a:avLst/>
                    <a:gdLst>
                      <a:gd name="T0" fmla="*/ 175 w 1007"/>
                      <a:gd name="T1" fmla="*/ 170 h 1569"/>
                      <a:gd name="T2" fmla="*/ 13 w 1007"/>
                      <a:gd name="T3" fmla="*/ 549 h 1569"/>
                      <a:gd name="T4" fmla="*/ 44 w 1007"/>
                      <a:gd name="T5" fmla="*/ 629 h 1569"/>
                      <a:gd name="T6" fmla="*/ 44 w 1007"/>
                      <a:gd name="T7" fmla="*/ 629 h 1569"/>
                      <a:gd name="T8" fmla="*/ 125 w 1007"/>
                      <a:gd name="T9" fmla="*/ 598 h 1569"/>
                      <a:gd name="T10" fmla="*/ 294 w 1007"/>
                      <a:gd name="T11" fmla="*/ 201 h 1569"/>
                      <a:gd name="T12" fmla="*/ 175 w 1007"/>
                      <a:gd name="T13" fmla="*/ 884 h 1569"/>
                      <a:gd name="T14" fmla="*/ 327 w 1007"/>
                      <a:gd name="T15" fmla="*/ 884 h 1569"/>
                      <a:gd name="T16" fmla="*/ 327 w 1007"/>
                      <a:gd name="T17" fmla="*/ 1485 h 1569"/>
                      <a:gd name="T18" fmla="*/ 400 w 1007"/>
                      <a:gd name="T19" fmla="*/ 1569 h 1569"/>
                      <a:gd name="T20" fmla="*/ 400 w 1007"/>
                      <a:gd name="T21" fmla="*/ 1569 h 1569"/>
                      <a:gd name="T22" fmla="*/ 474 w 1007"/>
                      <a:gd name="T23" fmla="*/ 1485 h 1569"/>
                      <a:gd name="T24" fmla="*/ 474 w 1007"/>
                      <a:gd name="T25" fmla="*/ 884 h 1569"/>
                      <a:gd name="T26" fmla="*/ 527 w 1007"/>
                      <a:gd name="T27" fmla="*/ 884 h 1569"/>
                      <a:gd name="T28" fmla="*/ 527 w 1007"/>
                      <a:gd name="T29" fmla="*/ 1485 h 1569"/>
                      <a:gd name="T30" fmla="*/ 600 w 1007"/>
                      <a:gd name="T31" fmla="*/ 1569 h 1569"/>
                      <a:gd name="T32" fmla="*/ 600 w 1007"/>
                      <a:gd name="T33" fmla="*/ 1569 h 1569"/>
                      <a:gd name="T34" fmla="*/ 674 w 1007"/>
                      <a:gd name="T35" fmla="*/ 1485 h 1569"/>
                      <a:gd name="T36" fmla="*/ 674 w 1007"/>
                      <a:gd name="T37" fmla="*/ 884 h 1569"/>
                      <a:gd name="T38" fmla="*/ 826 w 1007"/>
                      <a:gd name="T39" fmla="*/ 884 h 1569"/>
                      <a:gd name="T40" fmla="*/ 704 w 1007"/>
                      <a:gd name="T41" fmla="*/ 184 h 1569"/>
                      <a:gd name="T42" fmla="*/ 705 w 1007"/>
                      <a:gd name="T43" fmla="*/ 184 h 1569"/>
                      <a:gd name="T44" fmla="*/ 882 w 1007"/>
                      <a:gd name="T45" fmla="*/ 598 h 1569"/>
                      <a:gd name="T46" fmla="*/ 962 w 1007"/>
                      <a:gd name="T47" fmla="*/ 629 h 1569"/>
                      <a:gd name="T48" fmla="*/ 962 w 1007"/>
                      <a:gd name="T49" fmla="*/ 629 h 1569"/>
                      <a:gd name="T50" fmla="*/ 993 w 1007"/>
                      <a:gd name="T51" fmla="*/ 549 h 1569"/>
                      <a:gd name="T52" fmla="*/ 805 w 1007"/>
                      <a:gd name="T53" fmla="*/ 108 h 1569"/>
                      <a:gd name="T54" fmla="*/ 687 w 1007"/>
                      <a:gd name="T55" fmla="*/ 14 h 1569"/>
                      <a:gd name="T56" fmla="*/ 309 w 1007"/>
                      <a:gd name="T57" fmla="*/ 21 h 1569"/>
                      <a:gd name="T58" fmla="*/ 175 w 1007"/>
                      <a:gd name="T59" fmla="*/ 170 h 15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1007" h="1569">
                        <a:moveTo>
                          <a:pt x="175" y="170"/>
                        </a:moveTo>
                        <a:lnTo>
                          <a:pt x="13" y="549"/>
                        </a:lnTo>
                        <a:cubicBezTo>
                          <a:pt x="0" y="580"/>
                          <a:pt x="16" y="611"/>
                          <a:pt x="44" y="629"/>
                        </a:cubicBezTo>
                        <a:lnTo>
                          <a:pt x="44" y="629"/>
                        </a:lnTo>
                        <a:cubicBezTo>
                          <a:pt x="73" y="647"/>
                          <a:pt x="112" y="629"/>
                          <a:pt x="125" y="598"/>
                        </a:cubicBezTo>
                        <a:lnTo>
                          <a:pt x="294" y="201"/>
                        </a:lnTo>
                        <a:lnTo>
                          <a:pt x="175" y="884"/>
                        </a:lnTo>
                        <a:lnTo>
                          <a:pt x="327" y="884"/>
                        </a:lnTo>
                        <a:lnTo>
                          <a:pt x="327" y="1485"/>
                        </a:lnTo>
                        <a:cubicBezTo>
                          <a:pt x="327" y="1531"/>
                          <a:pt x="360" y="1569"/>
                          <a:pt x="400" y="1569"/>
                        </a:cubicBezTo>
                        <a:lnTo>
                          <a:pt x="400" y="1569"/>
                        </a:lnTo>
                        <a:cubicBezTo>
                          <a:pt x="441" y="1569"/>
                          <a:pt x="474" y="1531"/>
                          <a:pt x="474" y="1485"/>
                        </a:cubicBezTo>
                        <a:lnTo>
                          <a:pt x="474" y="884"/>
                        </a:lnTo>
                        <a:lnTo>
                          <a:pt x="527" y="884"/>
                        </a:lnTo>
                        <a:lnTo>
                          <a:pt x="527" y="1485"/>
                        </a:lnTo>
                        <a:cubicBezTo>
                          <a:pt x="527" y="1531"/>
                          <a:pt x="560" y="1569"/>
                          <a:pt x="600" y="1569"/>
                        </a:cubicBezTo>
                        <a:lnTo>
                          <a:pt x="600" y="1569"/>
                        </a:lnTo>
                        <a:cubicBezTo>
                          <a:pt x="641" y="1569"/>
                          <a:pt x="674" y="1531"/>
                          <a:pt x="674" y="1485"/>
                        </a:cubicBezTo>
                        <a:lnTo>
                          <a:pt x="674" y="884"/>
                        </a:lnTo>
                        <a:lnTo>
                          <a:pt x="826" y="884"/>
                        </a:lnTo>
                        <a:lnTo>
                          <a:pt x="704" y="184"/>
                        </a:lnTo>
                        <a:lnTo>
                          <a:pt x="705" y="184"/>
                        </a:lnTo>
                        <a:lnTo>
                          <a:pt x="882" y="598"/>
                        </a:lnTo>
                        <a:cubicBezTo>
                          <a:pt x="895" y="629"/>
                          <a:pt x="934" y="647"/>
                          <a:pt x="962" y="629"/>
                        </a:cubicBezTo>
                        <a:lnTo>
                          <a:pt x="962" y="629"/>
                        </a:lnTo>
                        <a:cubicBezTo>
                          <a:pt x="990" y="611"/>
                          <a:pt x="1007" y="580"/>
                          <a:pt x="993" y="549"/>
                        </a:cubicBezTo>
                        <a:lnTo>
                          <a:pt x="805" y="108"/>
                        </a:lnTo>
                        <a:cubicBezTo>
                          <a:pt x="773" y="32"/>
                          <a:pt x="780" y="26"/>
                          <a:pt x="687" y="14"/>
                        </a:cubicBezTo>
                        <a:cubicBezTo>
                          <a:pt x="581" y="0"/>
                          <a:pt x="410" y="5"/>
                          <a:pt x="309" y="21"/>
                        </a:cubicBezTo>
                        <a:cubicBezTo>
                          <a:pt x="216" y="36"/>
                          <a:pt x="216" y="73"/>
                          <a:pt x="175" y="170"/>
                        </a:cubicBezTo>
                        <a:close/>
                      </a:path>
                    </a:pathLst>
                  </a:custGeom>
                  <a:solidFill>
                    <a:srgbClr val="00B2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pt-BR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6" name="Grupo 15"/>
                <p:cNvGrpSpPr/>
                <p:nvPr/>
              </p:nvGrpSpPr>
              <p:grpSpPr>
                <a:xfrm flipH="1">
                  <a:off x="1860672" y="2255426"/>
                  <a:ext cx="212482" cy="516153"/>
                  <a:chOff x="0" y="165230"/>
                  <a:chExt cx="198438" cy="517525"/>
                </a:xfrm>
              </p:grpSpPr>
              <p:sp>
                <p:nvSpPr>
                  <p:cNvPr id="29" name="Freeform 11"/>
                  <p:cNvSpPr>
                    <a:spLocks/>
                  </p:cNvSpPr>
                  <p:nvPr/>
                </p:nvSpPr>
                <p:spPr bwMode="auto">
                  <a:xfrm>
                    <a:off x="0" y="258892"/>
                    <a:ext cx="198438" cy="423863"/>
                  </a:xfrm>
                  <a:custGeom>
                    <a:avLst/>
                    <a:gdLst>
                      <a:gd name="T0" fmla="*/ 336 w 730"/>
                      <a:gd name="T1" fmla="*/ 745 h 1559"/>
                      <a:gd name="T2" fmla="*/ 395 w 730"/>
                      <a:gd name="T3" fmla="*/ 745 h 1559"/>
                      <a:gd name="T4" fmla="*/ 395 w 730"/>
                      <a:gd name="T5" fmla="*/ 1476 h 1559"/>
                      <a:gd name="T6" fmla="*/ 479 w 730"/>
                      <a:gd name="T7" fmla="*/ 1559 h 1559"/>
                      <a:gd name="T8" fmla="*/ 479 w 730"/>
                      <a:gd name="T9" fmla="*/ 1559 h 1559"/>
                      <a:gd name="T10" fmla="*/ 562 w 730"/>
                      <a:gd name="T11" fmla="*/ 1476 h 1559"/>
                      <a:gd name="T12" fmla="*/ 562 w 730"/>
                      <a:gd name="T13" fmla="*/ 222 h 1559"/>
                      <a:gd name="T14" fmla="*/ 599 w 730"/>
                      <a:gd name="T15" fmla="*/ 247 h 1559"/>
                      <a:gd name="T16" fmla="*/ 599 w 730"/>
                      <a:gd name="T17" fmla="*/ 247 h 1559"/>
                      <a:gd name="T18" fmla="*/ 598 w 730"/>
                      <a:gd name="T19" fmla="*/ 258 h 1559"/>
                      <a:gd name="T20" fmla="*/ 598 w 730"/>
                      <a:gd name="T21" fmla="*/ 687 h 1559"/>
                      <a:gd name="T22" fmla="*/ 660 w 730"/>
                      <a:gd name="T23" fmla="*/ 749 h 1559"/>
                      <a:gd name="T24" fmla="*/ 660 w 730"/>
                      <a:gd name="T25" fmla="*/ 749 h 1559"/>
                      <a:gd name="T26" fmla="*/ 721 w 730"/>
                      <a:gd name="T27" fmla="*/ 687 h 1559"/>
                      <a:gd name="T28" fmla="*/ 723 w 730"/>
                      <a:gd name="T29" fmla="*/ 258 h 1559"/>
                      <a:gd name="T30" fmla="*/ 608 w 730"/>
                      <a:gd name="T31" fmla="*/ 14 h 1559"/>
                      <a:gd name="T32" fmla="*/ 520 w 730"/>
                      <a:gd name="T33" fmla="*/ 2 h 1559"/>
                      <a:gd name="T34" fmla="*/ 203 w 730"/>
                      <a:gd name="T35" fmla="*/ 2 h 1559"/>
                      <a:gd name="T36" fmla="*/ 128 w 730"/>
                      <a:gd name="T37" fmla="*/ 14 h 1559"/>
                      <a:gd name="T38" fmla="*/ 23 w 730"/>
                      <a:gd name="T39" fmla="*/ 120 h 1559"/>
                      <a:gd name="T40" fmla="*/ 2 w 730"/>
                      <a:gd name="T41" fmla="*/ 257 h 1559"/>
                      <a:gd name="T42" fmla="*/ 2 w 730"/>
                      <a:gd name="T43" fmla="*/ 687 h 1559"/>
                      <a:gd name="T44" fmla="*/ 64 w 730"/>
                      <a:gd name="T45" fmla="*/ 749 h 1559"/>
                      <a:gd name="T46" fmla="*/ 64 w 730"/>
                      <a:gd name="T47" fmla="*/ 749 h 1559"/>
                      <a:gd name="T48" fmla="*/ 125 w 730"/>
                      <a:gd name="T49" fmla="*/ 687 h 1559"/>
                      <a:gd name="T50" fmla="*/ 125 w 730"/>
                      <a:gd name="T51" fmla="*/ 223 h 1559"/>
                      <a:gd name="T52" fmla="*/ 169 w 730"/>
                      <a:gd name="T53" fmla="*/ 227 h 1559"/>
                      <a:gd name="T54" fmla="*/ 169 w 730"/>
                      <a:gd name="T55" fmla="*/ 745 h 1559"/>
                      <a:gd name="T56" fmla="*/ 169 w 730"/>
                      <a:gd name="T57" fmla="*/ 1476 h 1559"/>
                      <a:gd name="T58" fmla="*/ 252 w 730"/>
                      <a:gd name="T59" fmla="*/ 1559 h 1559"/>
                      <a:gd name="T60" fmla="*/ 252 w 730"/>
                      <a:gd name="T61" fmla="*/ 1559 h 1559"/>
                      <a:gd name="T62" fmla="*/ 336 w 730"/>
                      <a:gd name="T63" fmla="*/ 1476 h 1559"/>
                      <a:gd name="T64" fmla="*/ 336 w 730"/>
                      <a:gd name="T65" fmla="*/ 745 h 15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730" h="1559">
                        <a:moveTo>
                          <a:pt x="336" y="745"/>
                        </a:moveTo>
                        <a:lnTo>
                          <a:pt x="395" y="745"/>
                        </a:lnTo>
                        <a:lnTo>
                          <a:pt x="395" y="1476"/>
                        </a:lnTo>
                        <a:cubicBezTo>
                          <a:pt x="395" y="1521"/>
                          <a:pt x="433" y="1559"/>
                          <a:pt x="479" y="1559"/>
                        </a:cubicBezTo>
                        <a:lnTo>
                          <a:pt x="479" y="1559"/>
                        </a:lnTo>
                        <a:cubicBezTo>
                          <a:pt x="525" y="1559"/>
                          <a:pt x="562" y="1521"/>
                          <a:pt x="562" y="1476"/>
                        </a:cubicBezTo>
                        <a:lnTo>
                          <a:pt x="562" y="222"/>
                        </a:lnTo>
                        <a:cubicBezTo>
                          <a:pt x="576" y="223"/>
                          <a:pt x="591" y="228"/>
                          <a:pt x="599" y="247"/>
                        </a:cubicBezTo>
                        <a:lnTo>
                          <a:pt x="599" y="247"/>
                        </a:lnTo>
                        <a:cubicBezTo>
                          <a:pt x="598" y="250"/>
                          <a:pt x="598" y="254"/>
                          <a:pt x="598" y="258"/>
                        </a:cubicBezTo>
                        <a:lnTo>
                          <a:pt x="598" y="687"/>
                        </a:lnTo>
                        <a:cubicBezTo>
                          <a:pt x="598" y="721"/>
                          <a:pt x="626" y="749"/>
                          <a:pt x="660" y="749"/>
                        </a:cubicBezTo>
                        <a:lnTo>
                          <a:pt x="660" y="749"/>
                        </a:lnTo>
                        <a:cubicBezTo>
                          <a:pt x="694" y="749"/>
                          <a:pt x="721" y="721"/>
                          <a:pt x="721" y="687"/>
                        </a:cubicBezTo>
                        <a:lnTo>
                          <a:pt x="723" y="258"/>
                        </a:lnTo>
                        <a:cubicBezTo>
                          <a:pt x="730" y="111"/>
                          <a:pt x="692" y="46"/>
                          <a:pt x="608" y="14"/>
                        </a:cubicBezTo>
                        <a:cubicBezTo>
                          <a:pt x="572" y="0"/>
                          <a:pt x="558" y="2"/>
                          <a:pt x="520" y="2"/>
                        </a:cubicBezTo>
                        <a:cubicBezTo>
                          <a:pt x="410" y="2"/>
                          <a:pt x="319" y="2"/>
                          <a:pt x="203" y="2"/>
                        </a:cubicBezTo>
                        <a:cubicBezTo>
                          <a:pt x="180" y="2"/>
                          <a:pt x="147" y="2"/>
                          <a:pt x="128" y="14"/>
                        </a:cubicBezTo>
                        <a:cubicBezTo>
                          <a:pt x="71" y="47"/>
                          <a:pt x="41" y="76"/>
                          <a:pt x="23" y="120"/>
                        </a:cubicBezTo>
                        <a:cubicBezTo>
                          <a:pt x="0" y="176"/>
                          <a:pt x="2" y="200"/>
                          <a:pt x="2" y="257"/>
                        </a:cubicBezTo>
                        <a:lnTo>
                          <a:pt x="2" y="687"/>
                        </a:lnTo>
                        <a:cubicBezTo>
                          <a:pt x="2" y="721"/>
                          <a:pt x="30" y="749"/>
                          <a:pt x="64" y="749"/>
                        </a:cubicBezTo>
                        <a:lnTo>
                          <a:pt x="64" y="749"/>
                        </a:lnTo>
                        <a:cubicBezTo>
                          <a:pt x="98" y="749"/>
                          <a:pt x="125" y="721"/>
                          <a:pt x="125" y="687"/>
                        </a:cubicBezTo>
                        <a:lnTo>
                          <a:pt x="125" y="223"/>
                        </a:lnTo>
                        <a:cubicBezTo>
                          <a:pt x="141" y="218"/>
                          <a:pt x="164" y="218"/>
                          <a:pt x="169" y="227"/>
                        </a:cubicBezTo>
                        <a:lnTo>
                          <a:pt x="169" y="745"/>
                        </a:lnTo>
                        <a:lnTo>
                          <a:pt x="169" y="1476"/>
                        </a:lnTo>
                        <a:cubicBezTo>
                          <a:pt x="169" y="1521"/>
                          <a:pt x="207" y="1559"/>
                          <a:pt x="252" y="1559"/>
                        </a:cubicBezTo>
                        <a:lnTo>
                          <a:pt x="252" y="1559"/>
                        </a:lnTo>
                        <a:cubicBezTo>
                          <a:pt x="298" y="1559"/>
                          <a:pt x="336" y="1521"/>
                          <a:pt x="336" y="1476"/>
                        </a:cubicBezTo>
                        <a:lnTo>
                          <a:pt x="336" y="745"/>
                        </a:lnTo>
                        <a:close/>
                      </a:path>
                    </a:pathLst>
                  </a:custGeom>
                  <a:solidFill>
                    <a:srgbClr val="00416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pt-BR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0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55563" y="165230"/>
                    <a:ext cx="87313" cy="85725"/>
                  </a:xfrm>
                  <a:prstGeom prst="ellipse">
                    <a:avLst/>
                  </a:prstGeom>
                  <a:solidFill>
                    <a:srgbClr val="00416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pt-BR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7" name="Grupo 16"/>
                <p:cNvGrpSpPr/>
                <p:nvPr/>
              </p:nvGrpSpPr>
              <p:grpSpPr>
                <a:xfrm flipH="1">
                  <a:off x="1519851" y="2255426"/>
                  <a:ext cx="212482" cy="516153"/>
                  <a:chOff x="303920" y="165230"/>
                  <a:chExt cx="198438" cy="517525"/>
                </a:xfrm>
              </p:grpSpPr>
              <p:sp>
                <p:nvSpPr>
                  <p:cNvPr id="27" name="Freeform 11"/>
                  <p:cNvSpPr>
                    <a:spLocks/>
                  </p:cNvSpPr>
                  <p:nvPr/>
                </p:nvSpPr>
                <p:spPr bwMode="auto">
                  <a:xfrm>
                    <a:off x="303920" y="258892"/>
                    <a:ext cx="198438" cy="423863"/>
                  </a:xfrm>
                  <a:custGeom>
                    <a:avLst/>
                    <a:gdLst>
                      <a:gd name="T0" fmla="*/ 336 w 730"/>
                      <a:gd name="T1" fmla="*/ 745 h 1559"/>
                      <a:gd name="T2" fmla="*/ 395 w 730"/>
                      <a:gd name="T3" fmla="*/ 745 h 1559"/>
                      <a:gd name="T4" fmla="*/ 395 w 730"/>
                      <a:gd name="T5" fmla="*/ 1476 h 1559"/>
                      <a:gd name="T6" fmla="*/ 479 w 730"/>
                      <a:gd name="T7" fmla="*/ 1559 h 1559"/>
                      <a:gd name="T8" fmla="*/ 479 w 730"/>
                      <a:gd name="T9" fmla="*/ 1559 h 1559"/>
                      <a:gd name="T10" fmla="*/ 562 w 730"/>
                      <a:gd name="T11" fmla="*/ 1476 h 1559"/>
                      <a:gd name="T12" fmla="*/ 562 w 730"/>
                      <a:gd name="T13" fmla="*/ 222 h 1559"/>
                      <a:gd name="T14" fmla="*/ 599 w 730"/>
                      <a:gd name="T15" fmla="*/ 247 h 1559"/>
                      <a:gd name="T16" fmla="*/ 599 w 730"/>
                      <a:gd name="T17" fmla="*/ 247 h 1559"/>
                      <a:gd name="T18" fmla="*/ 598 w 730"/>
                      <a:gd name="T19" fmla="*/ 258 h 1559"/>
                      <a:gd name="T20" fmla="*/ 598 w 730"/>
                      <a:gd name="T21" fmla="*/ 687 h 1559"/>
                      <a:gd name="T22" fmla="*/ 660 w 730"/>
                      <a:gd name="T23" fmla="*/ 749 h 1559"/>
                      <a:gd name="T24" fmla="*/ 660 w 730"/>
                      <a:gd name="T25" fmla="*/ 749 h 1559"/>
                      <a:gd name="T26" fmla="*/ 721 w 730"/>
                      <a:gd name="T27" fmla="*/ 687 h 1559"/>
                      <a:gd name="T28" fmla="*/ 723 w 730"/>
                      <a:gd name="T29" fmla="*/ 258 h 1559"/>
                      <a:gd name="T30" fmla="*/ 608 w 730"/>
                      <a:gd name="T31" fmla="*/ 14 h 1559"/>
                      <a:gd name="T32" fmla="*/ 520 w 730"/>
                      <a:gd name="T33" fmla="*/ 2 h 1559"/>
                      <a:gd name="T34" fmla="*/ 203 w 730"/>
                      <a:gd name="T35" fmla="*/ 2 h 1559"/>
                      <a:gd name="T36" fmla="*/ 128 w 730"/>
                      <a:gd name="T37" fmla="*/ 14 h 1559"/>
                      <a:gd name="T38" fmla="*/ 23 w 730"/>
                      <a:gd name="T39" fmla="*/ 120 h 1559"/>
                      <a:gd name="T40" fmla="*/ 2 w 730"/>
                      <a:gd name="T41" fmla="*/ 257 h 1559"/>
                      <a:gd name="T42" fmla="*/ 2 w 730"/>
                      <a:gd name="T43" fmla="*/ 687 h 1559"/>
                      <a:gd name="T44" fmla="*/ 64 w 730"/>
                      <a:gd name="T45" fmla="*/ 749 h 1559"/>
                      <a:gd name="T46" fmla="*/ 64 w 730"/>
                      <a:gd name="T47" fmla="*/ 749 h 1559"/>
                      <a:gd name="T48" fmla="*/ 125 w 730"/>
                      <a:gd name="T49" fmla="*/ 687 h 1559"/>
                      <a:gd name="T50" fmla="*/ 125 w 730"/>
                      <a:gd name="T51" fmla="*/ 223 h 1559"/>
                      <a:gd name="T52" fmla="*/ 169 w 730"/>
                      <a:gd name="T53" fmla="*/ 227 h 1559"/>
                      <a:gd name="T54" fmla="*/ 169 w 730"/>
                      <a:gd name="T55" fmla="*/ 745 h 1559"/>
                      <a:gd name="T56" fmla="*/ 169 w 730"/>
                      <a:gd name="T57" fmla="*/ 1476 h 1559"/>
                      <a:gd name="T58" fmla="*/ 252 w 730"/>
                      <a:gd name="T59" fmla="*/ 1559 h 1559"/>
                      <a:gd name="T60" fmla="*/ 252 w 730"/>
                      <a:gd name="T61" fmla="*/ 1559 h 1559"/>
                      <a:gd name="T62" fmla="*/ 336 w 730"/>
                      <a:gd name="T63" fmla="*/ 1476 h 1559"/>
                      <a:gd name="T64" fmla="*/ 336 w 730"/>
                      <a:gd name="T65" fmla="*/ 745 h 15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730" h="1559">
                        <a:moveTo>
                          <a:pt x="336" y="745"/>
                        </a:moveTo>
                        <a:lnTo>
                          <a:pt x="395" y="745"/>
                        </a:lnTo>
                        <a:lnTo>
                          <a:pt x="395" y="1476"/>
                        </a:lnTo>
                        <a:cubicBezTo>
                          <a:pt x="395" y="1521"/>
                          <a:pt x="433" y="1559"/>
                          <a:pt x="479" y="1559"/>
                        </a:cubicBezTo>
                        <a:lnTo>
                          <a:pt x="479" y="1559"/>
                        </a:lnTo>
                        <a:cubicBezTo>
                          <a:pt x="525" y="1559"/>
                          <a:pt x="562" y="1521"/>
                          <a:pt x="562" y="1476"/>
                        </a:cubicBezTo>
                        <a:lnTo>
                          <a:pt x="562" y="222"/>
                        </a:lnTo>
                        <a:cubicBezTo>
                          <a:pt x="576" y="223"/>
                          <a:pt x="591" y="228"/>
                          <a:pt x="599" y="247"/>
                        </a:cubicBezTo>
                        <a:lnTo>
                          <a:pt x="599" y="247"/>
                        </a:lnTo>
                        <a:cubicBezTo>
                          <a:pt x="598" y="250"/>
                          <a:pt x="598" y="254"/>
                          <a:pt x="598" y="258"/>
                        </a:cubicBezTo>
                        <a:lnTo>
                          <a:pt x="598" y="687"/>
                        </a:lnTo>
                        <a:cubicBezTo>
                          <a:pt x="598" y="721"/>
                          <a:pt x="626" y="749"/>
                          <a:pt x="660" y="749"/>
                        </a:cubicBezTo>
                        <a:lnTo>
                          <a:pt x="660" y="749"/>
                        </a:lnTo>
                        <a:cubicBezTo>
                          <a:pt x="694" y="749"/>
                          <a:pt x="721" y="721"/>
                          <a:pt x="721" y="687"/>
                        </a:cubicBezTo>
                        <a:lnTo>
                          <a:pt x="723" y="258"/>
                        </a:lnTo>
                        <a:cubicBezTo>
                          <a:pt x="730" y="111"/>
                          <a:pt x="692" y="46"/>
                          <a:pt x="608" y="14"/>
                        </a:cubicBezTo>
                        <a:cubicBezTo>
                          <a:pt x="572" y="0"/>
                          <a:pt x="558" y="2"/>
                          <a:pt x="520" y="2"/>
                        </a:cubicBezTo>
                        <a:cubicBezTo>
                          <a:pt x="410" y="2"/>
                          <a:pt x="319" y="2"/>
                          <a:pt x="203" y="2"/>
                        </a:cubicBezTo>
                        <a:cubicBezTo>
                          <a:pt x="180" y="2"/>
                          <a:pt x="147" y="2"/>
                          <a:pt x="128" y="14"/>
                        </a:cubicBezTo>
                        <a:cubicBezTo>
                          <a:pt x="71" y="47"/>
                          <a:pt x="41" y="76"/>
                          <a:pt x="23" y="120"/>
                        </a:cubicBezTo>
                        <a:cubicBezTo>
                          <a:pt x="0" y="176"/>
                          <a:pt x="2" y="200"/>
                          <a:pt x="2" y="257"/>
                        </a:cubicBezTo>
                        <a:lnTo>
                          <a:pt x="2" y="687"/>
                        </a:lnTo>
                        <a:cubicBezTo>
                          <a:pt x="2" y="721"/>
                          <a:pt x="30" y="749"/>
                          <a:pt x="64" y="749"/>
                        </a:cubicBezTo>
                        <a:lnTo>
                          <a:pt x="64" y="749"/>
                        </a:lnTo>
                        <a:cubicBezTo>
                          <a:pt x="98" y="749"/>
                          <a:pt x="125" y="721"/>
                          <a:pt x="125" y="687"/>
                        </a:cubicBezTo>
                        <a:lnTo>
                          <a:pt x="125" y="223"/>
                        </a:lnTo>
                        <a:cubicBezTo>
                          <a:pt x="141" y="218"/>
                          <a:pt x="164" y="218"/>
                          <a:pt x="169" y="227"/>
                        </a:cubicBezTo>
                        <a:lnTo>
                          <a:pt x="169" y="745"/>
                        </a:lnTo>
                        <a:lnTo>
                          <a:pt x="169" y="1476"/>
                        </a:lnTo>
                        <a:cubicBezTo>
                          <a:pt x="169" y="1521"/>
                          <a:pt x="207" y="1559"/>
                          <a:pt x="252" y="1559"/>
                        </a:cubicBezTo>
                        <a:lnTo>
                          <a:pt x="252" y="1559"/>
                        </a:lnTo>
                        <a:cubicBezTo>
                          <a:pt x="298" y="1559"/>
                          <a:pt x="336" y="1521"/>
                          <a:pt x="336" y="1476"/>
                        </a:cubicBezTo>
                        <a:lnTo>
                          <a:pt x="336" y="745"/>
                        </a:lnTo>
                        <a:close/>
                      </a:path>
                    </a:pathLst>
                  </a:custGeom>
                  <a:solidFill>
                    <a:srgbClr val="7D9AA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pt-BR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8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359483" y="165230"/>
                    <a:ext cx="87313" cy="85725"/>
                  </a:xfrm>
                  <a:prstGeom prst="ellipse">
                    <a:avLst/>
                  </a:prstGeom>
                  <a:solidFill>
                    <a:srgbClr val="7D9AA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pt-BR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8" name="Grupo 17"/>
                <p:cNvGrpSpPr/>
                <p:nvPr/>
              </p:nvGrpSpPr>
              <p:grpSpPr>
                <a:xfrm flipH="1">
                  <a:off x="1662430" y="2466939"/>
                  <a:ext cx="212482" cy="516153"/>
                  <a:chOff x="176778" y="354545"/>
                  <a:chExt cx="198438" cy="517525"/>
                </a:xfrm>
              </p:grpSpPr>
              <p:sp>
                <p:nvSpPr>
                  <p:cNvPr id="25" name="Freeform 11"/>
                  <p:cNvSpPr>
                    <a:spLocks/>
                  </p:cNvSpPr>
                  <p:nvPr/>
                </p:nvSpPr>
                <p:spPr bwMode="auto">
                  <a:xfrm>
                    <a:off x="176778" y="448207"/>
                    <a:ext cx="198438" cy="423863"/>
                  </a:xfrm>
                  <a:custGeom>
                    <a:avLst/>
                    <a:gdLst>
                      <a:gd name="T0" fmla="*/ 336 w 730"/>
                      <a:gd name="T1" fmla="*/ 745 h 1559"/>
                      <a:gd name="T2" fmla="*/ 395 w 730"/>
                      <a:gd name="T3" fmla="*/ 745 h 1559"/>
                      <a:gd name="T4" fmla="*/ 395 w 730"/>
                      <a:gd name="T5" fmla="*/ 1476 h 1559"/>
                      <a:gd name="T6" fmla="*/ 479 w 730"/>
                      <a:gd name="T7" fmla="*/ 1559 h 1559"/>
                      <a:gd name="T8" fmla="*/ 479 w 730"/>
                      <a:gd name="T9" fmla="*/ 1559 h 1559"/>
                      <a:gd name="T10" fmla="*/ 562 w 730"/>
                      <a:gd name="T11" fmla="*/ 1476 h 1559"/>
                      <a:gd name="T12" fmla="*/ 562 w 730"/>
                      <a:gd name="T13" fmla="*/ 222 h 1559"/>
                      <a:gd name="T14" fmla="*/ 599 w 730"/>
                      <a:gd name="T15" fmla="*/ 247 h 1559"/>
                      <a:gd name="T16" fmla="*/ 599 w 730"/>
                      <a:gd name="T17" fmla="*/ 247 h 1559"/>
                      <a:gd name="T18" fmla="*/ 598 w 730"/>
                      <a:gd name="T19" fmla="*/ 258 h 1559"/>
                      <a:gd name="T20" fmla="*/ 598 w 730"/>
                      <a:gd name="T21" fmla="*/ 687 h 1559"/>
                      <a:gd name="T22" fmla="*/ 660 w 730"/>
                      <a:gd name="T23" fmla="*/ 749 h 1559"/>
                      <a:gd name="T24" fmla="*/ 660 w 730"/>
                      <a:gd name="T25" fmla="*/ 749 h 1559"/>
                      <a:gd name="T26" fmla="*/ 721 w 730"/>
                      <a:gd name="T27" fmla="*/ 687 h 1559"/>
                      <a:gd name="T28" fmla="*/ 723 w 730"/>
                      <a:gd name="T29" fmla="*/ 258 h 1559"/>
                      <a:gd name="T30" fmla="*/ 608 w 730"/>
                      <a:gd name="T31" fmla="*/ 14 h 1559"/>
                      <a:gd name="T32" fmla="*/ 520 w 730"/>
                      <a:gd name="T33" fmla="*/ 2 h 1559"/>
                      <a:gd name="T34" fmla="*/ 203 w 730"/>
                      <a:gd name="T35" fmla="*/ 2 h 1559"/>
                      <a:gd name="T36" fmla="*/ 128 w 730"/>
                      <a:gd name="T37" fmla="*/ 14 h 1559"/>
                      <a:gd name="T38" fmla="*/ 23 w 730"/>
                      <a:gd name="T39" fmla="*/ 120 h 1559"/>
                      <a:gd name="T40" fmla="*/ 2 w 730"/>
                      <a:gd name="T41" fmla="*/ 257 h 1559"/>
                      <a:gd name="T42" fmla="*/ 2 w 730"/>
                      <a:gd name="T43" fmla="*/ 687 h 1559"/>
                      <a:gd name="T44" fmla="*/ 64 w 730"/>
                      <a:gd name="T45" fmla="*/ 749 h 1559"/>
                      <a:gd name="T46" fmla="*/ 64 w 730"/>
                      <a:gd name="T47" fmla="*/ 749 h 1559"/>
                      <a:gd name="T48" fmla="*/ 125 w 730"/>
                      <a:gd name="T49" fmla="*/ 687 h 1559"/>
                      <a:gd name="T50" fmla="*/ 125 w 730"/>
                      <a:gd name="T51" fmla="*/ 223 h 1559"/>
                      <a:gd name="T52" fmla="*/ 169 w 730"/>
                      <a:gd name="T53" fmla="*/ 227 h 1559"/>
                      <a:gd name="T54" fmla="*/ 169 w 730"/>
                      <a:gd name="T55" fmla="*/ 745 h 1559"/>
                      <a:gd name="T56" fmla="*/ 169 w 730"/>
                      <a:gd name="T57" fmla="*/ 1476 h 1559"/>
                      <a:gd name="T58" fmla="*/ 252 w 730"/>
                      <a:gd name="T59" fmla="*/ 1559 h 1559"/>
                      <a:gd name="T60" fmla="*/ 252 w 730"/>
                      <a:gd name="T61" fmla="*/ 1559 h 1559"/>
                      <a:gd name="T62" fmla="*/ 336 w 730"/>
                      <a:gd name="T63" fmla="*/ 1476 h 1559"/>
                      <a:gd name="T64" fmla="*/ 336 w 730"/>
                      <a:gd name="T65" fmla="*/ 745 h 15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730" h="1559">
                        <a:moveTo>
                          <a:pt x="336" y="745"/>
                        </a:moveTo>
                        <a:lnTo>
                          <a:pt x="395" y="745"/>
                        </a:lnTo>
                        <a:lnTo>
                          <a:pt x="395" y="1476"/>
                        </a:lnTo>
                        <a:cubicBezTo>
                          <a:pt x="395" y="1521"/>
                          <a:pt x="433" y="1559"/>
                          <a:pt x="479" y="1559"/>
                        </a:cubicBezTo>
                        <a:lnTo>
                          <a:pt x="479" y="1559"/>
                        </a:lnTo>
                        <a:cubicBezTo>
                          <a:pt x="525" y="1559"/>
                          <a:pt x="562" y="1521"/>
                          <a:pt x="562" y="1476"/>
                        </a:cubicBezTo>
                        <a:lnTo>
                          <a:pt x="562" y="222"/>
                        </a:lnTo>
                        <a:cubicBezTo>
                          <a:pt x="576" y="223"/>
                          <a:pt x="591" y="228"/>
                          <a:pt x="599" y="247"/>
                        </a:cubicBezTo>
                        <a:lnTo>
                          <a:pt x="599" y="247"/>
                        </a:lnTo>
                        <a:cubicBezTo>
                          <a:pt x="598" y="250"/>
                          <a:pt x="598" y="254"/>
                          <a:pt x="598" y="258"/>
                        </a:cubicBezTo>
                        <a:lnTo>
                          <a:pt x="598" y="687"/>
                        </a:lnTo>
                        <a:cubicBezTo>
                          <a:pt x="598" y="721"/>
                          <a:pt x="626" y="749"/>
                          <a:pt x="660" y="749"/>
                        </a:cubicBezTo>
                        <a:lnTo>
                          <a:pt x="660" y="749"/>
                        </a:lnTo>
                        <a:cubicBezTo>
                          <a:pt x="694" y="749"/>
                          <a:pt x="721" y="721"/>
                          <a:pt x="721" y="687"/>
                        </a:cubicBezTo>
                        <a:lnTo>
                          <a:pt x="723" y="258"/>
                        </a:lnTo>
                        <a:cubicBezTo>
                          <a:pt x="730" y="111"/>
                          <a:pt x="692" y="46"/>
                          <a:pt x="608" y="14"/>
                        </a:cubicBezTo>
                        <a:cubicBezTo>
                          <a:pt x="572" y="0"/>
                          <a:pt x="558" y="2"/>
                          <a:pt x="520" y="2"/>
                        </a:cubicBezTo>
                        <a:cubicBezTo>
                          <a:pt x="410" y="2"/>
                          <a:pt x="319" y="2"/>
                          <a:pt x="203" y="2"/>
                        </a:cubicBezTo>
                        <a:cubicBezTo>
                          <a:pt x="180" y="2"/>
                          <a:pt x="147" y="2"/>
                          <a:pt x="128" y="14"/>
                        </a:cubicBezTo>
                        <a:cubicBezTo>
                          <a:pt x="71" y="47"/>
                          <a:pt x="41" y="76"/>
                          <a:pt x="23" y="120"/>
                        </a:cubicBezTo>
                        <a:cubicBezTo>
                          <a:pt x="0" y="176"/>
                          <a:pt x="2" y="200"/>
                          <a:pt x="2" y="257"/>
                        </a:cubicBezTo>
                        <a:lnTo>
                          <a:pt x="2" y="687"/>
                        </a:lnTo>
                        <a:cubicBezTo>
                          <a:pt x="2" y="721"/>
                          <a:pt x="30" y="749"/>
                          <a:pt x="64" y="749"/>
                        </a:cubicBezTo>
                        <a:lnTo>
                          <a:pt x="64" y="749"/>
                        </a:lnTo>
                        <a:cubicBezTo>
                          <a:pt x="98" y="749"/>
                          <a:pt x="125" y="721"/>
                          <a:pt x="125" y="687"/>
                        </a:cubicBezTo>
                        <a:lnTo>
                          <a:pt x="125" y="223"/>
                        </a:lnTo>
                        <a:cubicBezTo>
                          <a:pt x="141" y="218"/>
                          <a:pt x="164" y="218"/>
                          <a:pt x="169" y="227"/>
                        </a:cubicBezTo>
                        <a:lnTo>
                          <a:pt x="169" y="745"/>
                        </a:lnTo>
                        <a:lnTo>
                          <a:pt x="169" y="1476"/>
                        </a:lnTo>
                        <a:cubicBezTo>
                          <a:pt x="169" y="1521"/>
                          <a:pt x="207" y="1559"/>
                          <a:pt x="252" y="1559"/>
                        </a:cubicBezTo>
                        <a:lnTo>
                          <a:pt x="252" y="1559"/>
                        </a:lnTo>
                        <a:cubicBezTo>
                          <a:pt x="298" y="1559"/>
                          <a:pt x="336" y="1521"/>
                          <a:pt x="336" y="1476"/>
                        </a:cubicBezTo>
                        <a:lnTo>
                          <a:pt x="336" y="745"/>
                        </a:lnTo>
                        <a:close/>
                      </a:path>
                    </a:pathLst>
                  </a:custGeom>
                  <a:solidFill>
                    <a:srgbClr val="00B2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pt-BR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32341" y="354545"/>
                    <a:ext cx="87313" cy="85725"/>
                  </a:xfrm>
                  <a:prstGeom prst="ellipse">
                    <a:avLst/>
                  </a:prstGeom>
                  <a:solidFill>
                    <a:srgbClr val="00B2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pt-BR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9" name="Grupo 18"/>
                <p:cNvGrpSpPr/>
                <p:nvPr/>
              </p:nvGrpSpPr>
              <p:grpSpPr>
                <a:xfrm flipH="1">
                  <a:off x="1321609" y="2466939"/>
                  <a:ext cx="212482" cy="516153"/>
                  <a:chOff x="480698" y="354545"/>
                  <a:chExt cx="198438" cy="517525"/>
                </a:xfrm>
              </p:grpSpPr>
              <p:sp>
                <p:nvSpPr>
                  <p:cNvPr id="23" name="Freeform 11"/>
                  <p:cNvSpPr>
                    <a:spLocks/>
                  </p:cNvSpPr>
                  <p:nvPr/>
                </p:nvSpPr>
                <p:spPr bwMode="auto">
                  <a:xfrm>
                    <a:off x="480698" y="448207"/>
                    <a:ext cx="198438" cy="423863"/>
                  </a:xfrm>
                  <a:custGeom>
                    <a:avLst/>
                    <a:gdLst>
                      <a:gd name="T0" fmla="*/ 336 w 730"/>
                      <a:gd name="T1" fmla="*/ 745 h 1559"/>
                      <a:gd name="T2" fmla="*/ 395 w 730"/>
                      <a:gd name="T3" fmla="*/ 745 h 1559"/>
                      <a:gd name="T4" fmla="*/ 395 w 730"/>
                      <a:gd name="T5" fmla="*/ 1476 h 1559"/>
                      <a:gd name="T6" fmla="*/ 479 w 730"/>
                      <a:gd name="T7" fmla="*/ 1559 h 1559"/>
                      <a:gd name="T8" fmla="*/ 479 w 730"/>
                      <a:gd name="T9" fmla="*/ 1559 h 1559"/>
                      <a:gd name="T10" fmla="*/ 562 w 730"/>
                      <a:gd name="T11" fmla="*/ 1476 h 1559"/>
                      <a:gd name="T12" fmla="*/ 562 w 730"/>
                      <a:gd name="T13" fmla="*/ 222 h 1559"/>
                      <a:gd name="T14" fmla="*/ 599 w 730"/>
                      <a:gd name="T15" fmla="*/ 247 h 1559"/>
                      <a:gd name="T16" fmla="*/ 599 w 730"/>
                      <a:gd name="T17" fmla="*/ 247 h 1559"/>
                      <a:gd name="T18" fmla="*/ 598 w 730"/>
                      <a:gd name="T19" fmla="*/ 258 h 1559"/>
                      <a:gd name="T20" fmla="*/ 598 w 730"/>
                      <a:gd name="T21" fmla="*/ 687 h 1559"/>
                      <a:gd name="T22" fmla="*/ 660 w 730"/>
                      <a:gd name="T23" fmla="*/ 749 h 1559"/>
                      <a:gd name="T24" fmla="*/ 660 w 730"/>
                      <a:gd name="T25" fmla="*/ 749 h 1559"/>
                      <a:gd name="T26" fmla="*/ 721 w 730"/>
                      <a:gd name="T27" fmla="*/ 687 h 1559"/>
                      <a:gd name="T28" fmla="*/ 723 w 730"/>
                      <a:gd name="T29" fmla="*/ 258 h 1559"/>
                      <a:gd name="T30" fmla="*/ 608 w 730"/>
                      <a:gd name="T31" fmla="*/ 14 h 1559"/>
                      <a:gd name="T32" fmla="*/ 520 w 730"/>
                      <a:gd name="T33" fmla="*/ 2 h 1559"/>
                      <a:gd name="T34" fmla="*/ 203 w 730"/>
                      <a:gd name="T35" fmla="*/ 2 h 1559"/>
                      <a:gd name="T36" fmla="*/ 128 w 730"/>
                      <a:gd name="T37" fmla="*/ 14 h 1559"/>
                      <a:gd name="T38" fmla="*/ 23 w 730"/>
                      <a:gd name="T39" fmla="*/ 120 h 1559"/>
                      <a:gd name="T40" fmla="*/ 2 w 730"/>
                      <a:gd name="T41" fmla="*/ 257 h 1559"/>
                      <a:gd name="T42" fmla="*/ 2 w 730"/>
                      <a:gd name="T43" fmla="*/ 687 h 1559"/>
                      <a:gd name="T44" fmla="*/ 64 w 730"/>
                      <a:gd name="T45" fmla="*/ 749 h 1559"/>
                      <a:gd name="T46" fmla="*/ 64 w 730"/>
                      <a:gd name="T47" fmla="*/ 749 h 1559"/>
                      <a:gd name="T48" fmla="*/ 125 w 730"/>
                      <a:gd name="T49" fmla="*/ 687 h 1559"/>
                      <a:gd name="T50" fmla="*/ 125 w 730"/>
                      <a:gd name="T51" fmla="*/ 223 h 1559"/>
                      <a:gd name="T52" fmla="*/ 169 w 730"/>
                      <a:gd name="T53" fmla="*/ 227 h 1559"/>
                      <a:gd name="T54" fmla="*/ 169 w 730"/>
                      <a:gd name="T55" fmla="*/ 745 h 1559"/>
                      <a:gd name="T56" fmla="*/ 169 w 730"/>
                      <a:gd name="T57" fmla="*/ 1476 h 1559"/>
                      <a:gd name="T58" fmla="*/ 252 w 730"/>
                      <a:gd name="T59" fmla="*/ 1559 h 1559"/>
                      <a:gd name="T60" fmla="*/ 252 w 730"/>
                      <a:gd name="T61" fmla="*/ 1559 h 1559"/>
                      <a:gd name="T62" fmla="*/ 336 w 730"/>
                      <a:gd name="T63" fmla="*/ 1476 h 1559"/>
                      <a:gd name="T64" fmla="*/ 336 w 730"/>
                      <a:gd name="T65" fmla="*/ 745 h 15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730" h="1559">
                        <a:moveTo>
                          <a:pt x="336" y="745"/>
                        </a:moveTo>
                        <a:lnTo>
                          <a:pt x="395" y="745"/>
                        </a:lnTo>
                        <a:lnTo>
                          <a:pt x="395" y="1476"/>
                        </a:lnTo>
                        <a:cubicBezTo>
                          <a:pt x="395" y="1521"/>
                          <a:pt x="433" y="1559"/>
                          <a:pt x="479" y="1559"/>
                        </a:cubicBezTo>
                        <a:lnTo>
                          <a:pt x="479" y="1559"/>
                        </a:lnTo>
                        <a:cubicBezTo>
                          <a:pt x="525" y="1559"/>
                          <a:pt x="562" y="1521"/>
                          <a:pt x="562" y="1476"/>
                        </a:cubicBezTo>
                        <a:lnTo>
                          <a:pt x="562" y="222"/>
                        </a:lnTo>
                        <a:cubicBezTo>
                          <a:pt x="576" y="223"/>
                          <a:pt x="591" y="228"/>
                          <a:pt x="599" y="247"/>
                        </a:cubicBezTo>
                        <a:lnTo>
                          <a:pt x="599" y="247"/>
                        </a:lnTo>
                        <a:cubicBezTo>
                          <a:pt x="598" y="250"/>
                          <a:pt x="598" y="254"/>
                          <a:pt x="598" y="258"/>
                        </a:cubicBezTo>
                        <a:lnTo>
                          <a:pt x="598" y="687"/>
                        </a:lnTo>
                        <a:cubicBezTo>
                          <a:pt x="598" y="721"/>
                          <a:pt x="626" y="749"/>
                          <a:pt x="660" y="749"/>
                        </a:cubicBezTo>
                        <a:lnTo>
                          <a:pt x="660" y="749"/>
                        </a:lnTo>
                        <a:cubicBezTo>
                          <a:pt x="694" y="749"/>
                          <a:pt x="721" y="721"/>
                          <a:pt x="721" y="687"/>
                        </a:cubicBezTo>
                        <a:lnTo>
                          <a:pt x="723" y="258"/>
                        </a:lnTo>
                        <a:cubicBezTo>
                          <a:pt x="730" y="111"/>
                          <a:pt x="692" y="46"/>
                          <a:pt x="608" y="14"/>
                        </a:cubicBezTo>
                        <a:cubicBezTo>
                          <a:pt x="572" y="0"/>
                          <a:pt x="558" y="2"/>
                          <a:pt x="520" y="2"/>
                        </a:cubicBezTo>
                        <a:cubicBezTo>
                          <a:pt x="410" y="2"/>
                          <a:pt x="319" y="2"/>
                          <a:pt x="203" y="2"/>
                        </a:cubicBezTo>
                        <a:cubicBezTo>
                          <a:pt x="180" y="2"/>
                          <a:pt x="147" y="2"/>
                          <a:pt x="128" y="14"/>
                        </a:cubicBezTo>
                        <a:cubicBezTo>
                          <a:pt x="71" y="47"/>
                          <a:pt x="41" y="76"/>
                          <a:pt x="23" y="120"/>
                        </a:cubicBezTo>
                        <a:cubicBezTo>
                          <a:pt x="0" y="176"/>
                          <a:pt x="2" y="200"/>
                          <a:pt x="2" y="257"/>
                        </a:cubicBezTo>
                        <a:lnTo>
                          <a:pt x="2" y="687"/>
                        </a:lnTo>
                        <a:cubicBezTo>
                          <a:pt x="2" y="721"/>
                          <a:pt x="30" y="749"/>
                          <a:pt x="64" y="749"/>
                        </a:cubicBezTo>
                        <a:lnTo>
                          <a:pt x="64" y="749"/>
                        </a:lnTo>
                        <a:cubicBezTo>
                          <a:pt x="98" y="749"/>
                          <a:pt x="125" y="721"/>
                          <a:pt x="125" y="687"/>
                        </a:cubicBezTo>
                        <a:lnTo>
                          <a:pt x="125" y="223"/>
                        </a:lnTo>
                        <a:cubicBezTo>
                          <a:pt x="141" y="218"/>
                          <a:pt x="164" y="218"/>
                          <a:pt x="169" y="227"/>
                        </a:cubicBezTo>
                        <a:lnTo>
                          <a:pt x="169" y="745"/>
                        </a:lnTo>
                        <a:lnTo>
                          <a:pt x="169" y="1476"/>
                        </a:lnTo>
                        <a:cubicBezTo>
                          <a:pt x="169" y="1521"/>
                          <a:pt x="207" y="1559"/>
                          <a:pt x="252" y="1559"/>
                        </a:cubicBezTo>
                        <a:lnTo>
                          <a:pt x="252" y="1559"/>
                        </a:lnTo>
                        <a:cubicBezTo>
                          <a:pt x="298" y="1559"/>
                          <a:pt x="336" y="1521"/>
                          <a:pt x="336" y="1476"/>
                        </a:cubicBezTo>
                        <a:lnTo>
                          <a:pt x="336" y="745"/>
                        </a:lnTo>
                        <a:close/>
                      </a:path>
                    </a:pathLst>
                  </a:custGeom>
                  <a:solidFill>
                    <a:srgbClr val="FF7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pt-BR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536261" y="354545"/>
                    <a:ext cx="87313" cy="85725"/>
                  </a:xfrm>
                  <a:prstGeom prst="ellipse">
                    <a:avLst/>
                  </a:prstGeom>
                  <a:solidFill>
                    <a:srgbClr val="FF7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pt-BR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20" name="Grupo 19"/>
                <p:cNvGrpSpPr/>
                <p:nvPr/>
              </p:nvGrpSpPr>
              <p:grpSpPr>
                <a:xfrm flipH="1">
                  <a:off x="1471709" y="2562873"/>
                  <a:ext cx="294076" cy="517734"/>
                  <a:chOff x="274087" y="440412"/>
                  <a:chExt cx="274638" cy="519113"/>
                </a:xfrm>
              </p:grpSpPr>
              <p:sp>
                <p:nvSpPr>
                  <p:cNvPr id="21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366162" y="440412"/>
                    <a:ext cx="87313" cy="87313"/>
                  </a:xfrm>
                  <a:prstGeom prst="ellipse">
                    <a:avLst/>
                  </a:prstGeom>
                  <a:solidFill>
                    <a:srgbClr val="BCBDB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pt-BR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" name="Freeform 14"/>
                  <p:cNvSpPr>
                    <a:spLocks/>
                  </p:cNvSpPr>
                  <p:nvPr/>
                </p:nvSpPr>
                <p:spPr bwMode="auto">
                  <a:xfrm>
                    <a:off x="274087" y="532487"/>
                    <a:ext cx="274638" cy="427038"/>
                  </a:xfrm>
                  <a:custGeom>
                    <a:avLst/>
                    <a:gdLst>
                      <a:gd name="T0" fmla="*/ 175 w 1007"/>
                      <a:gd name="T1" fmla="*/ 170 h 1569"/>
                      <a:gd name="T2" fmla="*/ 13 w 1007"/>
                      <a:gd name="T3" fmla="*/ 549 h 1569"/>
                      <a:gd name="T4" fmla="*/ 44 w 1007"/>
                      <a:gd name="T5" fmla="*/ 629 h 1569"/>
                      <a:gd name="T6" fmla="*/ 44 w 1007"/>
                      <a:gd name="T7" fmla="*/ 629 h 1569"/>
                      <a:gd name="T8" fmla="*/ 125 w 1007"/>
                      <a:gd name="T9" fmla="*/ 598 h 1569"/>
                      <a:gd name="T10" fmla="*/ 294 w 1007"/>
                      <a:gd name="T11" fmla="*/ 201 h 1569"/>
                      <a:gd name="T12" fmla="*/ 175 w 1007"/>
                      <a:gd name="T13" fmla="*/ 884 h 1569"/>
                      <a:gd name="T14" fmla="*/ 327 w 1007"/>
                      <a:gd name="T15" fmla="*/ 884 h 1569"/>
                      <a:gd name="T16" fmla="*/ 327 w 1007"/>
                      <a:gd name="T17" fmla="*/ 1485 h 1569"/>
                      <a:gd name="T18" fmla="*/ 400 w 1007"/>
                      <a:gd name="T19" fmla="*/ 1569 h 1569"/>
                      <a:gd name="T20" fmla="*/ 400 w 1007"/>
                      <a:gd name="T21" fmla="*/ 1569 h 1569"/>
                      <a:gd name="T22" fmla="*/ 474 w 1007"/>
                      <a:gd name="T23" fmla="*/ 1485 h 1569"/>
                      <a:gd name="T24" fmla="*/ 474 w 1007"/>
                      <a:gd name="T25" fmla="*/ 884 h 1569"/>
                      <a:gd name="T26" fmla="*/ 527 w 1007"/>
                      <a:gd name="T27" fmla="*/ 884 h 1569"/>
                      <a:gd name="T28" fmla="*/ 527 w 1007"/>
                      <a:gd name="T29" fmla="*/ 1485 h 1569"/>
                      <a:gd name="T30" fmla="*/ 600 w 1007"/>
                      <a:gd name="T31" fmla="*/ 1569 h 1569"/>
                      <a:gd name="T32" fmla="*/ 600 w 1007"/>
                      <a:gd name="T33" fmla="*/ 1569 h 1569"/>
                      <a:gd name="T34" fmla="*/ 674 w 1007"/>
                      <a:gd name="T35" fmla="*/ 1485 h 1569"/>
                      <a:gd name="T36" fmla="*/ 674 w 1007"/>
                      <a:gd name="T37" fmla="*/ 884 h 1569"/>
                      <a:gd name="T38" fmla="*/ 826 w 1007"/>
                      <a:gd name="T39" fmla="*/ 884 h 1569"/>
                      <a:gd name="T40" fmla="*/ 704 w 1007"/>
                      <a:gd name="T41" fmla="*/ 184 h 1569"/>
                      <a:gd name="T42" fmla="*/ 705 w 1007"/>
                      <a:gd name="T43" fmla="*/ 184 h 1569"/>
                      <a:gd name="T44" fmla="*/ 882 w 1007"/>
                      <a:gd name="T45" fmla="*/ 598 h 1569"/>
                      <a:gd name="T46" fmla="*/ 962 w 1007"/>
                      <a:gd name="T47" fmla="*/ 629 h 1569"/>
                      <a:gd name="T48" fmla="*/ 962 w 1007"/>
                      <a:gd name="T49" fmla="*/ 629 h 1569"/>
                      <a:gd name="T50" fmla="*/ 993 w 1007"/>
                      <a:gd name="T51" fmla="*/ 549 h 1569"/>
                      <a:gd name="T52" fmla="*/ 805 w 1007"/>
                      <a:gd name="T53" fmla="*/ 108 h 1569"/>
                      <a:gd name="T54" fmla="*/ 687 w 1007"/>
                      <a:gd name="T55" fmla="*/ 14 h 1569"/>
                      <a:gd name="T56" fmla="*/ 309 w 1007"/>
                      <a:gd name="T57" fmla="*/ 21 h 1569"/>
                      <a:gd name="T58" fmla="*/ 175 w 1007"/>
                      <a:gd name="T59" fmla="*/ 170 h 15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1007" h="1569">
                        <a:moveTo>
                          <a:pt x="175" y="170"/>
                        </a:moveTo>
                        <a:lnTo>
                          <a:pt x="13" y="549"/>
                        </a:lnTo>
                        <a:cubicBezTo>
                          <a:pt x="0" y="580"/>
                          <a:pt x="16" y="611"/>
                          <a:pt x="44" y="629"/>
                        </a:cubicBezTo>
                        <a:lnTo>
                          <a:pt x="44" y="629"/>
                        </a:lnTo>
                        <a:cubicBezTo>
                          <a:pt x="73" y="647"/>
                          <a:pt x="112" y="629"/>
                          <a:pt x="125" y="598"/>
                        </a:cubicBezTo>
                        <a:lnTo>
                          <a:pt x="294" y="201"/>
                        </a:lnTo>
                        <a:lnTo>
                          <a:pt x="175" y="884"/>
                        </a:lnTo>
                        <a:lnTo>
                          <a:pt x="327" y="884"/>
                        </a:lnTo>
                        <a:lnTo>
                          <a:pt x="327" y="1485"/>
                        </a:lnTo>
                        <a:cubicBezTo>
                          <a:pt x="327" y="1531"/>
                          <a:pt x="360" y="1569"/>
                          <a:pt x="400" y="1569"/>
                        </a:cubicBezTo>
                        <a:lnTo>
                          <a:pt x="400" y="1569"/>
                        </a:lnTo>
                        <a:cubicBezTo>
                          <a:pt x="441" y="1569"/>
                          <a:pt x="474" y="1531"/>
                          <a:pt x="474" y="1485"/>
                        </a:cubicBezTo>
                        <a:lnTo>
                          <a:pt x="474" y="884"/>
                        </a:lnTo>
                        <a:lnTo>
                          <a:pt x="527" y="884"/>
                        </a:lnTo>
                        <a:lnTo>
                          <a:pt x="527" y="1485"/>
                        </a:lnTo>
                        <a:cubicBezTo>
                          <a:pt x="527" y="1531"/>
                          <a:pt x="560" y="1569"/>
                          <a:pt x="600" y="1569"/>
                        </a:cubicBezTo>
                        <a:lnTo>
                          <a:pt x="600" y="1569"/>
                        </a:lnTo>
                        <a:cubicBezTo>
                          <a:pt x="641" y="1569"/>
                          <a:pt x="674" y="1531"/>
                          <a:pt x="674" y="1485"/>
                        </a:cubicBezTo>
                        <a:lnTo>
                          <a:pt x="674" y="884"/>
                        </a:lnTo>
                        <a:lnTo>
                          <a:pt x="826" y="884"/>
                        </a:lnTo>
                        <a:lnTo>
                          <a:pt x="704" y="184"/>
                        </a:lnTo>
                        <a:lnTo>
                          <a:pt x="705" y="184"/>
                        </a:lnTo>
                        <a:lnTo>
                          <a:pt x="882" y="598"/>
                        </a:lnTo>
                        <a:cubicBezTo>
                          <a:pt x="895" y="629"/>
                          <a:pt x="934" y="647"/>
                          <a:pt x="962" y="629"/>
                        </a:cubicBezTo>
                        <a:lnTo>
                          <a:pt x="962" y="629"/>
                        </a:lnTo>
                        <a:cubicBezTo>
                          <a:pt x="990" y="611"/>
                          <a:pt x="1007" y="580"/>
                          <a:pt x="993" y="549"/>
                        </a:cubicBezTo>
                        <a:lnTo>
                          <a:pt x="805" y="108"/>
                        </a:lnTo>
                        <a:cubicBezTo>
                          <a:pt x="773" y="32"/>
                          <a:pt x="780" y="26"/>
                          <a:pt x="687" y="14"/>
                        </a:cubicBezTo>
                        <a:cubicBezTo>
                          <a:pt x="581" y="0"/>
                          <a:pt x="410" y="5"/>
                          <a:pt x="309" y="21"/>
                        </a:cubicBezTo>
                        <a:cubicBezTo>
                          <a:pt x="216" y="36"/>
                          <a:pt x="216" y="73"/>
                          <a:pt x="175" y="170"/>
                        </a:cubicBezTo>
                        <a:close/>
                      </a:path>
                    </a:pathLst>
                  </a:custGeom>
                  <a:solidFill>
                    <a:srgbClr val="BCBDB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pt-BR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82" name="Grupo 81"/>
              <p:cNvGrpSpPr/>
              <p:nvPr/>
            </p:nvGrpSpPr>
            <p:grpSpPr>
              <a:xfrm>
                <a:off x="823594" y="2156320"/>
                <a:ext cx="3640679" cy="3497238"/>
                <a:chOff x="366447" y="1242328"/>
                <a:chExt cx="3640679" cy="3497238"/>
              </a:xfrm>
            </p:grpSpPr>
            <p:sp>
              <p:nvSpPr>
                <p:cNvPr id="47" name="CaixaDeTexto 46"/>
                <p:cNvSpPr txBox="1"/>
                <p:nvPr/>
              </p:nvSpPr>
              <p:spPr>
                <a:xfrm>
                  <a:off x="366447" y="2270109"/>
                  <a:ext cx="1433013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BR" sz="28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4165"/>
                      </a:solidFill>
                      <a:effectLst/>
                      <a:uLnTx/>
                      <a:uFillTx/>
                      <a:latin typeface="Petrobras Sans XBold" panose="020B0806020204030204" pitchFamily="34" charset="0"/>
                      <a:ea typeface="+mn-ea"/>
                      <a:cs typeface="+mn-cs"/>
                    </a:rPr>
                    <a:t>16.439</a:t>
                  </a:r>
                  <a:endParaRPr kumimoji="0" lang="pt-BR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4165"/>
                    </a:solidFill>
                    <a:effectLst/>
                    <a:uLnTx/>
                    <a:uFillTx/>
                    <a:latin typeface="Petrobras Sans XBold" panose="020B0806020204030204" pitchFamily="34" charset="0"/>
                    <a:ea typeface="+mn-ea"/>
                    <a:cs typeface="+mn-cs"/>
                  </a:endParaRPr>
                </a:p>
                <a:p>
                  <a:pPr marL="0" marR="0" lvl="0" indent="0" algn="ctr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pt-BR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4165"/>
                      </a:solidFill>
                      <a:effectLst/>
                      <a:uLnTx/>
                      <a:uFillTx/>
                      <a:latin typeface="Petrobras Sans" panose="020B0606020204030204" pitchFamily="34" charset="0"/>
                      <a:ea typeface="+mn-ea"/>
                      <a:cs typeface="+mn-cs"/>
                    </a:rPr>
                    <a:t>REGISTROS</a:t>
                  </a:r>
                </a:p>
              </p:txBody>
            </p:sp>
            <p:grpSp>
              <p:nvGrpSpPr>
                <p:cNvPr id="67" name="Grupo 66"/>
                <p:cNvGrpSpPr/>
                <p:nvPr/>
              </p:nvGrpSpPr>
              <p:grpSpPr>
                <a:xfrm>
                  <a:off x="2217243" y="1242328"/>
                  <a:ext cx="1542782" cy="1058914"/>
                  <a:chOff x="2329258" y="1585969"/>
                  <a:chExt cx="1542782" cy="1058914"/>
                </a:xfrm>
              </p:grpSpPr>
              <p:sp>
                <p:nvSpPr>
                  <p:cNvPr id="48" name="CaixaDeTexto 47"/>
                  <p:cNvSpPr txBox="1"/>
                  <p:nvPr/>
                </p:nvSpPr>
                <p:spPr>
                  <a:xfrm>
                    <a:off x="2329258" y="1585969"/>
                    <a:ext cx="1542782" cy="76944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pt-BR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B2A9"/>
                        </a:solidFill>
                        <a:effectLst/>
                        <a:uLnTx/>
                        <a:uFillTx/>
                        <a:latin typeface="Petrobras Sans XBold" panose="020B0806020204030204" pitchFamily="34" charset="0"/>
                        <a:ea typeface="+mn-ea"/>
                        <a:cs typeface="+mn-cs"/>
                      </a:rPr>
                      <a:t>8.944</a:t>
                    </a:r>
                    <a:endParaRPr kumimoji="0" lang="pt-BR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B2A9"/>
                      </a:solidFill>
                      <a:effectLst/>
                      <a:uLnTx/>
                      <a:uFillTx/>
                      <a:latin typeface="Petrobras Sans XBold" panose="020B0806020204030204" pitchFamily="34" charset="0"/>
                      <a:ea typeface="+mn-ea"/>
                      <a:cs typeface="+mn-cs"/>
                    </a:endParaRPr>
                  </a:p>
                  <a:p>
                    <a:pPr marL="0" marR="0" lvl="0" indent="0" algn="ctr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pt-B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2A9"/>
                        </a:solidFill>
                        <a:effectLst/>
                        <a:uLnTx/>
                        <a:uFillTx/>
                        <a:latin typeface="Petrobras Sans" panose="020B0606020204030204" pitchFamily="34" charset="0"/>
                        <a:ea typeface="+mn-ea"/>
                        <a:cs typeface="+mn-cs"/>
                      </a:rPr>
                      <a:t>DENÚNCIAS</a:t>
                    </a:r>
                  </a:p>
                </p:txBody>
              </p:sp>
              <p:sp>
                <p:nvSpPr>
                  <p:cNvPr id="65" name="CaixaDeTexto 64"/>
                  <p:cNvSpPr txBox="1"/>
                  <p:nvPr/>
                </p:nvSpPr>
                <p:spPr>
                  <a:xfrm>
                    <a:off x="2575395" y="2275551"/>
                    <a:ext cx="1031396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pt-BR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B2A9"/>
                        </a:solidFill>
                        <a:effectLst/>
                        <a:uLnTx/>
                        <a:uFillTx/>
                        <a:latin typeface="Petrobras Sans" panose="020B0606020204030204" pitchFamily="34" charset="0"/>
                        <a:ea typeface="+mn-ea"/>
                        <a:cs typeface="+mn-cs"/>
                      </a:rPr>
                      <a:t>54,4%</a:t>
                    </a:r>
                    <a:endParaRPr kumimoji="0" lang="pt-BR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B2A9"/>
                      </a:solidFill>
                      <a:effectLst/>
                      <a:uLnTx/>
                      <a:uFillTx/>
                      <a:latin typeface="Petrobras Sans" panose="020B0606020204030204" pitchFamily="34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8" name="Grupo 67"/>
                <p:cNvGrpSpPr/>
                <p:nvPr/>
              </p:nvGrpSpPr>
              <p:grpSpPr>
                <a:xfrm>
                  <a:off x="2067571" y="3463543"/>
                  <a:ext cx="1939555" cy="1236003"/>
                  <a:chOff x="2115460" y="3272021"/>
                  <a:chExt cx="1939555" cy="1236003"/>
                </a:xfrm>
              </p:grpSpPr>
              <p:sp>
                <p:nvSpPr>
                  <p:cNvPr id="49" name="CaixaDeTexto 48"/>
                  <p:cNvSpPr txBox="1"/>
                  <p:nvPr/>
                </p:nvSpPr>
                <p:spPr>
                  <a:xfrm>
                    <a:off x="2115460" y="3272021"/>
                    <a:ext cx="1939555" cy="95410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pt-BR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7D9AAA"/>
                        </a:solidFill>
                        <a:effectLst/>
                        <a:uLnTx/>
                        <a:uFillTx/>
                        <a:latin typeface="Petrobras Sans XBold" panose="020B0806020204030204" pitchFamily="34" charset="0"/>
                        <a:ea typeface="+mn-ea"/>
                        <a:cs typeface="+mn-cs"/>
                      </a:rPr>
                      <a:t>7.495</a:t>
                    </a:r>
                    <a:endParaRPr kumimoji="0" lang="pt-BR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7D9AAA"/>
                      </a:solidFill>
                      <a:effectLst/>
                      <a:uLnTx/>
                      <a:uFillTx/>
                      <a:latin typeface="Petrobras Sans XBold" panose="020B0806020204030204" pitchFamily="34" charset="0"/>
                      <a:ea typeface="+mn-ea"/>
                      <a:cs typeface="+mn-cs"/>
                    </a:endParaRPr>
                  </a:p>
                  <a:p>
                    <a:pPr marL="0" marR="0" lvl="0" indent="0" algn="ctr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pt-BR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D9AAA"/>
                        </a:solidFill>
                        <a:effectLst/>
                        <a:uLnTx/>
                        <a:uFillTx/>
                        <a:latin typeface="Petrobras Sans" panose="020B0606020204030204" pitchFamily="34" charset="0"/>
                        <a:ea typeface="+mn-ea"/>
                        <a:cs typeface="+mn-cs"/>
                      </a:rPr>
                      <a:t>OUTRAS CATEGORIAS</a:t>
                    </a:r>
                  </a:p>
                </p:txBody>
              </p:sp>
              <p:sp>
                <p:nvSpPr>
                  <p:cNvPr id="66" name="CaixaDeTexto 65"/>
                  <p:cNvSpPr txBox="1"/>
                  <p:nvPr/>
                </p:nvSpPr>
                <p:spPr>
                  <a:xfrm>
                    <a:off x="2569539" y="4138692"/>
                    <a:ext cx="1031398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377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pt-BR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7D9AAA"/>
                        </a:solidFill>
                        <a:effectLst/>
                        <a:uLnTx/>
                        <a:uFillTx/>
                        <a:latin typeface="Petrobras Sans" panose="020B0606020204030204" pitchFamily="34" charset="0"/>
                        <a:ea typeface="+mn-ea"/>
                        <a:cs typeface="+mn-cs"/>
                      </a:rPr>
                      <a:t>45,6%</a:t>
                    </a:r>
                    <a:endParaRPr kumimoji="0" lang="pt-BR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7D9AAA"/>
                      </a:solidFill>
                      <a:effectLst/>
                      <a:uLnTx/>
                      <a:uFillTx/>
                      <a:latin typeface="Petrobras Sans" panose="020B0606020204030204" pitchFamily="34" charset="0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81" name="Chave esquerda 80"/>
                <p:cNvSpPr/>
                <p:nvPr/>
              </p:nvSpPr>
              <p:spPr>
                <a:xfrm>
                  <a:off x="1887116" y="1283567"/>
                  <a:ext cx="245660" cy="3455999"/>
                </a:xfrm>
                <a:prstGeom prst="leftBrace">
                  <a:avLst/>
                </a:prstGeom>
                <a:ln>
                  <a:solidFill>
                    <a:srgbClr val="00416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</p:grpSp>
      </p:grpSp>
      <p:pic>
        <p:nvPicPr>
          <p:cNvPr id="106" name="Imagem 10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60" y="6294391"/>
            <a:ext cx="480000" cy="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80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411460" y="2127917"/>
            <a:ext cx="5572127" cy="21852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 Light" panose="020B0406020204030204" pitchFamily="34" charset="0"/>
                <a:ea typeface="+mn-ea"/>
                <a:cs typeface="+mn-cs"/>
              </a:rPr>
              <a:t>"O ponto de maior Poder Econômico é a </a:t>
            </a:r>
            <a:r>
              <a:rPr kumimoji="0" lang="pt-BR" sz="2000" b="0" i="0" u="sng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etrobras Sans Light" panose="020B0406020204030204" pitchFamily="34" charset="0"/>
                <a:ea typeface="+mn-ea"/>
                <a:cs typeface="+mn-cs"/>
              </a:rPr>
              <a:t>Petrobras, que também possui o melhor nível de controle do universo analisado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 Light" panose="020B0406020204030204" pitchFamily="34" charset="0"/>
                <a:ea typeface="+mn-ea"/>
                <a:cs typeface="+mn-cs"/>
              </a:rPr>
              <a:t>. Entretanto, a estatal se encontra na faixa de exposição alta, devido ao seu alto orçamento de mais 460 bilhões de reais</a:t>
            </a:r>
            <a:r>
              <a:rPr kumimoji="0" lang="pt-BR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 Light" panose="020B0406020204030204" pitchFamily="34" charset="0"/>
                <a:ea typeface="+mn-ea"/>
                <a:cs typeface="+mn-cs"/>
              </a:rPr>
              <a:t>"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ACÓRDÃO </a:t>
            </a: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Nº </a:t>
            </a:r>
            <a:r>
              <a:rPr kumimoji="0" lang="pt-B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2604/2018 – TCU PLENÁRIO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etrobras Sans Light" panose="020B0406020204030204" pitchFamily="34" charset="0"/>
              <a:ea typeface="+mn-ea"/>
              <a:cs typeface="+mn-cs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516484" y="194548"/>
            <a:ext cx="682515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 Light" panose="020B0406020204030204" pitchFamily="34" charset="0"/>
                <a:ea typeface="+mn-ea"/>
                <a:cs typeface="+mn-cs"/>
              </a:rPr>
              <a:t>Índice de Fragilidade de Controles de Fraude e 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 Light" panose="020B0406020204030204" pitchFamily="34" charset="0"/>
                <a:ea typeface="+mn-ea"/>
                <a:cs typeface="+mn-cs"/>
              </a:rPr>
              <a:t>Corrupção do TCU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Petrobras Sans Light" panose="020B0406020204030204" pitchFamily="34" charset="0"/>
                <a:ea typeface="+mn-ea"/>
                <a:cs typeface="+mn-cs"/>
              </a:rPr>
              <a:t>287 instituições federais analisadas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etrobras Sans Light" panose="020B0406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 Light" panose="020B0406020204030204" pitchFamily="34" charset="0"/>
                <a:ea typeface="+mn-ea"/>
                <a:cs typeface="+mn-cs"/>
              </a:rPr>
              <a:t> 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etrobras Sans Light" panose="020B0406020204030204" pitchFamily="34" charset="0"/>
              <a:ea typeface="+mn-ea"/>
              <a:cs typeface="+mn-cs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60" y="4643720"/>
            <a:ext cx="3785768" cy="124681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5546038"/>
            <a:ext cx="2983136" cy="1112356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847" y="1345265"/>
            <a:ext cx="5624512" cy="5105077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60" y="6294391"/>
            <a:ext cx="480000" cy="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051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78" t="10489" r="4385"/>
          <a:stretch/>
        </p:blipFill>
        <p:spPr>
          <a:xfrm rot="14147195" flipH="1">
            <a:off x="3953731" y="1575433"/>
            <a:ext cx="6534031" cy="3400137"/>
          </a:xfrm>
          <a:prstGeom prst="rect">
            <a:avLst/>
          </a:prstGeom>
        </p:spPr>
      </p:pic>
      <p:grpSp>
        <p:nvGrpSpPr>
          <p:cNvPr id="9" name="Grupo 8"/>
          <p:cNvGrpSpPr>
            <a:grpSpLocks noChangeAspect="1"/>
          </p:cNvGrpSpPr>
          <p:nvPr/>
        </p:nvGrpSpPr>
        <p:grpSpPr>
          <a:xfrm>
            <a:off x="2775285" y="0"/>
            <a:ext cx="9448800" cy="7160244"/>
            <a:chOff x="425669" y="-15766"/>
            <a:chExt cx="8025130" cy="6081395"/>
          </a:xfrm>
        </p:grpSpPr>
        <p:pic>
          <p:nvPicPr>
            <p:cNvPr id="10" name="Picture 7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52" r="37752"/>
            <a:stretch/>
          </p:blipFill>
          <p:spPr>
            <a:xfrm>
              <a:off x="1954924" y="0"/>
              <a:ext cx="6482715" cy="5920740"/>
            </a:xfrm>
            <a:prstGeom prst="rect">
              <a:avLst/>
            </a:prstGeom>
          </p:spPr>
        </p:pic>
        <p:pic>
          <p:nvPicPr>
            <p:cNvPr id="11" name="Imagem 10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699" t="37799"/>
            <a:stretch/>
          </p:blipFill>
          <p:spPr bwMode="auto">
            <a:xfrm>
              <a:off x="425669" y="-15766"/>
              <a:ext cx="8025130" cy="6081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rto="http://schemas.microsoft.com/office/word/2006/arto" xmlns="" xmlns:a14="http://schemas.microsoft.com/office/drawing/2010/main" xmlns:lc="http://schemas.openxmlformats.org/drawingml/2006/lockedCanvas">
                  <a:solidFill>
                    <a:srgbClr val="FFFFFF"/>
                  </a:solidFill>
                </a14:hiddenFill>
              </a:ext>
              <a:ext uri="{91240B29-F687-4f45-9708-019B960494DF}">
                <a14:hiddenLine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rto="http://schemas.microsoft.com/office/word/2006/arto" xmlns="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Retângulo 5"/>
          <p:cNvSpPr/>
          <p:nvPr/>
        </p:nvSpPr>
        <p:spPr>
          <a:xfrm>
            <a:off x="319396" y="1343434"/>
            <a:ext cx="4911778" cy="1932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451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1867" b="0" i="0" u="none" strike="noStrike" kern="1200" cap="none" spc="0" normalizeH="0" baseline="0" noProof="0" dirty="0">
                <a:ln>
                  <a:noFill/>
                </a:ln>
                <a:solidFill>
                  <a:srgbClr val="004165"/>
                </a:solidFill>
                <a:effectLst/>
                <a:uLnTx/>
                <a:uFillTx/>
                <a:latin typeface="Petrobras Sans XBold" panose="020B0806020204030204" pitchFamily="34" charset="0"/>
                <a:ea typeface="ヒラギノ角ゴ ProN W3" charset="-128"/>
                <a:cs typeface="+mn-cs"/>
                <a:sym typeface="Arial Narrow" pitchFamily="34" charset="0"/>
              </a:rPr>
              <a:t>Mario Vinicius Claussen Spinelli</a:t>
            </a:r>
            <a:br>
              <a:rPr kumimoji="0" lang="pt-BR" altLang="pt-BR" sz="1867" b="0" i="0" u="none" strike="noStrike" kern="1200" cap="none" spc="0" normalizeH="0" baseline="0" noProof="0" dirty="0">
                <a:ln>
                  <a:noFill/>
                </a:ln>
                <a:solidFill>
                  <a:srgbClr val="004165"/>
                </a:solidFill>
                <a:effectLst/>
                <a:uLnTx/>
                <a:uFillTx/>
                <a:latin typeface="Petrobras Sans XBold" panose="020B0806020204030204" pitchFamily="34" charset="0"/>
                <a:ea typeface="ヒラギノ角ゴ ProN W3" charset="-128"/>
                <a:cs typeface="+mn-cs"/>
                <a:sym typeface="Arial Narrow" pitchFamily="34" charset="0"/>
              </a:rPr>
            </a:br>
            <a:r>
              <a:rPr kumimoji="0" lang="pt-BR" altLang="pt-BR" sz="1867" b="0" i="0" u="none" strike="noStrike" kern="1200" cap="none" spc="0" normalizeH="0" baseline="0" noProof="0" dirty="0">
                <a:ln>
                  <a:noFill/>
                </a:ln>
                <a:solidFill>
                  <a:srgbClr val="004165"/>
                </a:solidFill>
                <a:effectLst/>
                <a:uLnTx/>
                <a:uFillTx/>
                <a:latin typeface="Petrobras Sans XBold" panose="020B0806020204030204" pitchFamily="34" charset="0"/>
                <a:ea typeface="ヒラギノ角ゴ ProN W3" charset="-128"/>
                <a:cs typeface="+mn-cs"/>
                <a:sym typeface="Arial Narrow" pitchFamily="34" charset="0"/>
              </a:rPr>
              <a:t>Ouvidor-Geral da </a:t>
            </a:r>
            <a:r>
              <a:rPr kumimoji="0" lang="pt-BR" altLang="pt-BR" sz="1867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165"/>
                </a:solidFill>
                <a:effectLst/>
                <a:uLnTx/>
                <a:uFillTx/>
                <a:latin typeface="Petrobras Sans XBold" panose="020B0806020204030204" pitchFamily="34" charset="0"/>
                <a:ea typeface="ヒラギノ角ゴ ProN W3" charset="-128"/>
                <a:cs typeface="+mn-cs"/>
                <a:sym typeface="Arial Narrow" pitchFamily="34" charset="0"/>
              </a:rPr>
              <a:t>Petrobras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ts val="451"/>
              </a:spcAft>
            </a:pPr>
            <a:r>
              <a:rPr lang="pt-BR" altLang="pt-BR" b="1" dirty="0">
                <a:solidFill>
                  <a:srgbClr val="004165"/>
                </a:solidFill>
                <a:latin typeface="Petrobras Sans" panose="020B0606020204030204" pitchFamily="34" charset="0"/>
                <a:ea typeface="ヒラギノ角ゴ ProN W3" charset="-128"/>
                <a:sym typeface="Arial Narrow" pitchFamily="34" charset="0"/>
              </a:rPr>
              <a:t>http://www.petrobras.com.br/pt/ouvidoria/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1867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165"/>
                </a:solidFill>
                <a:effectLst/>
                <a:uLnTx/>
                <a:uFillTx/>
                <a:latin typeface="Petrobras Sans" panose="020B0606020204030204" pitchFamily="34" charset="0"/>
                <a:ea typeface="ヒラギノ角ゴ ProN W3" charset="-128"/>
                <a:cs typeface="+mn-cs"/>
                <a:sym typeface="Arial Narrow" pitchFamily="34" charset="0"/>
              </a:rPr>
              <a:t>(</a:t>
            </a:r>
            <a:r>
              <a:rPr kumimoji="0" lang="pt-BR" altLang="pt-BR" sz="1867" b="0" i="0" u="none" strike="noStrike" kern="1200" cap="none" spc="0" normalizeH="0" baseline="0" noProof="0" dirty="0">
                <a:ln>
                  <a:noFill/>
                </a:ln>
                <a:solidFill>
                  <a:srgbClr val="004165"/>
                </a:solidFill>
                <a:effectLst/>
                <a:uLnTx/>
                <a:uFillTx/>
                <a:latin typeface="Petrobras Sans" panose="020B0606020204030204" pitchFamily="34" charset="0"/>
                <a:ea typeface="ヒラギノ角ゴ ProN W3" charset="-128"/>
                <a:cs typeface="+mn-cs"/>
                <a:sym typeface="Arial Narrow" pitchFamily="34" charset="0"/>
              </a:rPr>
              <a:t>21) 3224-1025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451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1867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165"/>
                </a:solidFill>
                <a:effectLst/>
                <a:uLnTx/>
                <a:uFillTx/>
                <a:latin typeface="Petrobras Sans" panose="020B0606020204030204" pitchFamily="34" charset="0"/>
                <a:ea typeface="ヒラギノ角ゴ ProN W3" charset="-128"/>
                <a:cs typeface="+mn-cs"/>
                <a:sym typeface="Arial Narrow" pitchFamily="34" charset="0"/>
              </a:rPr>
              <a:t>spinelli@petrobras.com.br</a:t>
            </a:r>
            <a:endParaRPr kumimoji="0" lang="pt-BR" altLang="pt-BR" sz="1867" b="0" i="0" u="none" strike="noStrike" kern="1200" cap="none" spc="0" normalizeH="0" baseline="0" noProof="0" dirty="0">
              <a:ln>
                <a:noFill/>
              </a:ln>
              <a:solidFill>
                <a:srgbClr val="004165"/>
              </a:solidFill>
              <a:effectLst/>
              <a:uLnTx/>
              <a:uFillTx/>
              <a:latin typeface="Petrobras Sans" panose="020B0606020204030204" pitchFamily="34" charset="0"/>
              <a:ea typeface="ヒラギノ角ゴ ProN W3" charset="-128"/>
              <a:cs typeface="+mn-cs"/>
              <a:sym typeface="Arial Narrow" pitchFamily="34" charset="0"/>
            </a:endParaRPr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93" y="133896"/>
            <a:ext cx="480000" cy="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53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-117987" y="0"/>
            <a:ext cx="12348583" cy="68580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srgbClr val="2B2B2D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73956" y="833970"/>
            <a:ext cx="5040560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SISTEMA DE </a:t>
            </a:r>
            <a:r>
              <a:rPr kumimoji="0" lang="pt-B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INTEGRIDADE</a:t>
            </a:r>
            <a:endParaRPr kumimoji="0" lang="pt-BR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373956" y="2059524"/>
            <a:ext cx="4791602" cy="3046603"/>
          </a:xfrm>
          <a:prstGeom prst="rect">
            <a:avLst/>
          </a:prstGeom>
          <a:noFill/>
        </p:spPr>
        <p:txBody>
          <a:bodyPr wrap="square" lIns="0" r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133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  <a:lumOff val="50000"/>
                  </a:srgbClr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Conjunto de estruturas, mecanismos e ações que têm o </a:t>
            </a:r>
            <a:r>
              <a:rPr kumimoji="0" lang="pt-BR" sz="2133" b="0" i="0" u="none" strike="noStrike" kern="1200" cap="none" spc="0" normalizeH="0" baseline="0" noProof="0" dirty="0">
                <a:ln>
                  <a:noFill/>
                </a:ln>
                <a:solidFill>
                  <a:srgbClr val="FDC82F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objetivo</a:t>
            </a:r>
            <a:r>
              <a:rPr kumimoji="0" lang="pt-BR" sz="2133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  <a:lumOff val="50000"/>
                  </a:srgbClr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 de fazer com que a atuação da organização, inclusive nas suas relações com seus públicos de interesse, </a:t>
            </a:r>
            <a:r>
              <a:rPr kumimoji="0" lang="pt-BR" sz="2133" b="0" i="0" u="none" strike="noStrike" kern="1200" cap="none" spc="0" normalizeH="0" baseline="0" noProof="0" dirty="0">
                <a:ln>
                  <a:noFill/>
                </a:ln>
                <a:solidFill>
                  <a:srgbClr val="FDC82F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fundamente-se na </a:t>
            </a:r>
            <a:r>
              <a:rPr kumimoji="0" lang="pt-BR" sz="2133" b="1" i="0" u="none" strike="noStrike" kern="1200" cap="none" spc="0" normalizeH="0" baseline="0" noProof="0" dirty="0">
                <a:ln>
                  <a:noFill/>
                </a:ln>
                <a:solidFill>
                  <a:srgbClr val="FDC82F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ética, probidade e </a:t>
            </a:r>
            <a:r>
              <a:rPr kumimoji="0" lang="pt-BR" sz="2133" b="1" i="0" u="none" strike="noStrike" kern="1200" cap="none" spc="0" normalizeH="0" baseline="0" noProof="0" dirty="0" smtClean="0">
                <a:ln>
                  <a:noFill/>
                </a:ln>
                <a:solidFill>
                  <a:srgbClr val="FDC82F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transparência*</a:t>
            </a:r>
            <a:r>
              <a:rPr kumimoji="0" lang="pt-BR" sz="2133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>
                    <a:lumMod val="50000"/>
                    <a:lumOff val="50000"/>
                  </a:srgbClr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. </a:t>
            </a: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936" y="0"/>
            <a:ext cx="6710660" cy="5869821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63" y="6319667"/>
            <a:ext cx="480000" cy="480000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1951144" y="6319667"/>
            <a:ext cx="99039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100" dirty="0" smtClean="0"/>
              <a:t>* SPINELLI, Mário. Mecanismos de Prevenção e Controle da Corrupção: o Aprimoramento do Sistema de Integridade Corporativa da Petrobras. In: AMBOS, Kai; ZILLI, Marcos; MENDES, Paulo de Sousa. Corrupção: Ensaios sobre a Operação Lava Jato. São Paulo: Marcial </a:t>
            </a:r>
            <a:r>
              <a:rPr lang="pt-BR" sz="1100" dirty="0" err="1" smtClean="0"/>
              <a:t>Pons</a:t>
            </a:r>
            <a:r>
              <a:rPr lang="pt-BR" sz="1100" dirty="0" smtClean="0"/>
              <a:t>; CEDPAL, 2019. </a:t>
            </a:r>
            <a:endParaRPr lang="pt-BR" sz="1100" dirty="0"/>
          </a:p>
        </p:txBody>
      </p:sp>
    </p:spTree>
    <p:extLst>
      <p:ext uri="{BB962C8B-B14F-4D97-AF65-F5344CB8AC3E}">
        <p14:creationId xmlns:p14="http://schemas.microsoft.com/office/powerpoint/2010/main" val="3315814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9"/>
          <p:cNvSpPr txBox="1"/>
          <p:nvPr/>
        </p:nvSpPr>
        <p:spPr>
          <a:xfrm>
            <a:off x="3164472" y="1304506"/>
            <a:ext cx="7521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dirty="0">
                <a:solidFill>
                  <a:prstClr val="white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03</a:t>
            </a:r>
          </a:p>
        </p:txBody>
      </p:sp>
      <p:sp>
        <p:nvSpPr>
          <p:cNvPr id="3" name="TextBox 20"/>
          <p:cNvSpPr txBox="1"/>
          <p:nvPr/>
        </p:nvSpPr>
        <p:spPr>
          <a:xfrm>
            <a:off x="3156458" y="1033225"/>
            <a:ext cx="7681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prstClr val="white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STEP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6836416" y="6356987"/>
            <a:ext cx="52669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000" dirty="0"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Fonte: </a:t>
            </a:r>
            <a:r>
              <a:rPr lang="pt-BR" sz="1000" dirty="0" smtClean="0"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 </a:t>
            </a:r>
            <a:r>
              <a:rPr lang="pt-BR" sz="1000" dirty="0" smtClean="0">
                <a:latin typeface="Petrobras Sans" panose="020B0606020204030204" pitchFamily="34" charset="0"/>
                <a:ea typeface="Century Gothic" charset="0"/>
                <a:cs typeface="Century Gothic" charset="0"/>
                <a:hlinkClick r:id="rId2"/>
              </a:rPr>
              <a:t>http</a:t>
            </a:r>
            <a:r>
              <a:rPr lang="pt-BR" sz="1000" dirty="0">
                <a:latin typeface="Petrobras Sans" panose="020B0606020204030204" pitchFamily="34" charset="0"/>
                <a:ea typeface="Century Gothic" charset="0"/>
                <a:cs typeface="Century Gothic" charset="0"/>
                <a:hlinkClick r:id="rId2"/>
              </a:rPr>
              <a:t>://exame.abril.com.br/revista-exame/a-imagem-alem-do-produto</a:t>
            </a:r>
            <a:r>
              <a:rPr lang="pt-BR" sz="1000" dirty="0" smtClean="0">
                <a:latin typeface="Petrobras Sans" panose="020B0606020204030204" pitchFamily="34" charset="0"/>
                <a:ea typeface="Century Gothic" charset="0"/>
                <a:cs typeface="Century Gothic" charset="0"/>
                <a:hlinkClick r:id="rId2"/>
              </a:rPr>
              <a:t>/</a:t>
            </a:r>
            <a:endParaRPr lang="pt-BR" sz="1000" dirty="0" smtClean="0">
              <a:latin typeface="Petrobras Sans" panose="020B0606020204030204" pitchFamily="34" charset="0"/>
              <a:ea typeface="Century Gothic" charset="0"/>
              <a:cs typeface="Century Gothic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000" dirty="0" smtClean="0"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             </a:t>
            </a:r>
            <a:r>
              <a:rPr lang="pt-BR" sz="1000" dirty="0" smtClean="0">
                <a:latin typeface="Petrobras Sans" panose="020B0606020204030204" pitchFamily="34" charset="0"/>
                <a:ea typeface="Century Gothic" charset="0"/>
                <a:cs typeface="Century Gothic" charset="0"/>
                <a:hlinkClick r:id="rId3"/>
              </a:rPr>
              <a:t>http</a:t>
            </a:r>
            <a:r>
              <a:rPr lang="pt-BR" sz="1000" dirty="0">
                <a:latin typeface="Petrobras Sans" panose="020B0606020204030204" pitchFamily="34" charset="0"/>
                <a:ea typeface="Century Gothic" charset="0"/>
                <a:cs typeface="Century Gothic" charset="0"/>
                <a:hlinkClick r:id="rId3"/>
              </a:rPr>
              <a:t>://exame.abril.com.br/revista-exame/preco-escandalo-432353</a:t>
            </a:r>
            <a:r>
              <a:rPr lang="pt-BR" sz="1000" dirty="0" smtClean="0">
                <a:latin typeface="Petrobras Sans" panose="020B0606020204030204" pitchFamily="34" charset="0"/>
                <a:ea typeface="Century Gothic" charset="0"/>
                <a:cs typeface="Century Gothic" charset="0"/>
                <a:hlinkClick r:id="rId3"/>
              </a:rPr>
              <a:t>/</a:t>
            </a:r>
            <a:endParaRPr lang="pt-BR" sz="1000" dirty="0">
              <a:latin typeface="Petrobras Sans" panose="020B0606020204030204" pitchFamily="34" charset="0"/>
              <a:ea typeface="Century Gothic" charset="0"/>
              <a:cs typeface="Century Gothic" charset="0"/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 rot="21427214">
            <a:off x="2301056" y="1802625"/>
            <a:ext cx="3096256" cy="2773322"/>
          </a:xfrm>
          <a:custGeom>
            <a:avLst/>
            <a:gdLst>
              <a:gd name="T0" fmla="*/ 348 w 412"/>
              <a:gd name="T1" fmla="*/ 332 h 418"/>
              <a:gd name="T2" fmla="*/ 407 w 412"/>
              <a:gd name="T3" fmla="*/ 180 h 418"/>
              <a:gd name="T4" fmla="*/ 205 w 412"/>
              <a:gd name="T5" fmla="*/ 10 h 418"/>
              <a:gd name="T6" fmla="*/ 0 w 412"/>
              <a:gd name="T7" fmla="*/ 201 h 418"/>
              <a:gd name="T8" fmla="*/ 205 w 412"/>
              <a:gd name="T9" fmla="*/ 392 h 418"/>
              <a:gd name="T10" fmla="*/ 288 w 412"/>
              <a:gd name="T11" fmla="*/ 370 h 418"/>
              <a:gd name="T12" fmla="*/ 384 w 412"/>
              <a:gd name="T13" fmla="*/ 418 h 418"/>
              <a:gd name="T14" fmla="*/ 348 w 412"/>
              <a:gd name="T15" fmla="*/ 332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12" h="418">
                <a:moveTo>
                  <a:pt x="348" y="332"/>
                </a:moveTo>
                <a:cubicBezTo>
                  <a:pt x="392" y="291"/>
                  <a:pt x="412" y="236"/>
                  <a:pt x="407" y="180"/>
                </a:cubicBezTo>
                <a:cubicBezTo>
                  <a:pt x="398" y="90"/>
                  <a:pt x="337" y="21"/>
                  <a:pt x="205" y="10"/>
                </a:cubicBezTo>
                <a:cubicBezTo>
                  <a:pt x="82" y="0"/>
                  <a:pt x="0" y="96"/>
                  <a:pt x="0" y="201"/>
                </a:cubicBezTo>
                <a:cubicBezTo>
                  <a:pt x="0" y="307"/>
                  <a:pt x="93" y="405"/>
                  <a:pt x="205" y="392"/>
                </a:cubicBezTo>
                <a:cubicBezTo>
                  <a:pt x="236" y="389"/>
                  <a:pt x="264" y="381"/>
                  <a:pt x="288" y="370"/>
                </a:cubicBezTo>
                <a:cubicBezTo>
                  <a:pt x="318" y="390"/>
                  <a:pt x="356" y="412"/>
                  <a:pt x="384" y="418"/>
                </a:cubicBezTo>
                <a:cubicBezTo>
                  <a:pt x="365" y="399"/>
                  <a:pt x="354" y="363"/>
                  <a:pt x="348" y="332"/>
                </a:cubicBezTo>
                <a:close/>
              </a:path>
            </a:pathLst>
          </a:custGeom>
          <a:gradFill flip="none" rotWithShape="1">
            <a:gsLst>
              <a:gs pos="0">
                <a:srgbClr val="1891AB">
                  <a:alpha val="75000"/>
                </a:srgbClr>
              </a:gs>
              <a:gs pos="100000">
                <a:srgbClr val="1891AB">
                  <a:alpha val="9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smtClean="0">
              <a:ln>
                <a:noFill/>
              </a:ln>
              <a:solidFill>
                <a:srgbClr val="57565A"/>
              </a:solidFill>
              <a:effectLst/>
              <a:uLnTx/>
              <a:uFillTx/>
              <a:latin typeface="Petrobras Sans" panose="020B0606020204030204" pitchFamily="34" charset="0"/>
              <a:ea typeface="Century Gothic" charset="0"/>
              <a:cs typeface="Century Gothic" charset="0"/>
            </a:endParaRPr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 rot="229172">
            <a:off x="4327212" y="1421486"/>
            <a:ext cx="2755459" cy="2863739"/>
          </a:xfrm>
          <a:custGeom>
            <a:avLst/>
            <a:gdLst>
              <a:gd name="T0" fmla="*/ 428 w 428"/>
              <a:gd name="T1" fmla="*/ 205 h 495"/>
              <a:gd name="T2" fmla="*/ 213 w 428"/>
              <a:gd name="T3" fmla="*/ 12 h 495"/>
              <a:gd name="T4" fmla="*/ 0 w 428"/>
              <a:gd name="T5" fmla="*/ 211 h 495"/>
              <a:gd name="T6" fmla="*/ 213 w 428"/>
              <a:gd name="T7" fmla="*/ 410 h 495"/>
              <a:gd name="T8" fmla="*/ 213 w 428"/>
              <a:gd name="T9" fmla="*/ 410 h 495"/>
              <a:gd name="T10" fmla="*/ 280 w 428"/>
              <a:gd name="T11" fmla="*/ 495 h 495"/>
              <a:gd name="T12" fmla="*/ 282 w 428"/>
              <a:gd name="T13" fmla="*/ 397 h 495"/>
              <a:gd name="T14" fmla="*/ 428 w 428"/>
              <a:gd name="T15" fmla="*/ 205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8" h="495">
                <a:moveTo>
                  <a:pt x="428" y="205"/>
                </a:moveTo>
                <a:cubicBezTo>
                  <a:pt x="428" y="95"/>
                  <a:pt x="368" y="28"/>
                  <a:pt x="213" y="12"/>
                </a:cubicBezTo>
                <a:cubicBezTo>
                  <a:pt x="96" y="0"/>
                  <a:pt x="0" y="101"/>
                  <a:pt x="0" y="211"/>
                </a:cubicBezTo>
                <a:cubicBezTo>
                  <a:pt x="0" y="321"/>
                  <a:pt x="96" y="420"/>
                  <a:pt x="213" y="410"/>
                </a:cubicBezTo>
                <a:cubicBezTo>
                  <a:pt x="213" y="410"/>
                  <a:pt x="213" y="410"/>
                  <a:pt x="213" y="410"/>
                </a:cubicBezTo>
                <a:cubicBezTo>
                  <a:pt x="233" y="444"/>
                  <a:pt x="256" y="475"/>
                  <a:pt x="280" y="495"/>
                </a:cubicBezTo>
                <a:cubicBezTo>
                  <a:pt x="277" y="464"/>
                  <a:pt x="277" y="433"/>
                  <a:pt x="282" y="397"/>
                </a:cubicBezTo>
                <a:cubicBezTo>
                  <a:pt x="378" y="368"/>
                  <a:pt x="428" y="296"/>
                  <a:pt x="428" y="205"/>
                </a:cubicBezTo>
                <a:close/>
              </a:path>
            </a:pathLst>
          </a:custGeom>
          <a:gradFill flip="none" rotWithShape="1">
            <a:gsLst>
              <a:gs pos="0">
                <a:srgbClr val="4276AA">
                  <a:alpha val="75000"/>
                </a:srgbClr>
              </a:gs>
              <a:gs pos="100000">
                <a:srgbClr val="4276AA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57565A"/>
              </a:solidFill>
              <a:effectLst/>
              <a:uLnTx/>
              <a:uFillTx/>
              <a:latin typeface="Petrobras Sans" panose="020B0606020204030204" pitchFamily="34" charset="0"/>
              <a:ea typeface="Century Gothic" charset="0"/>
              <a:cs typeface="Century Gothic" charset="0"/>
            </a:endParaRPr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 rot="2174398">
            <a:off x="7769655" y="3453669"/>
            <a:ext cx="3213675" cy="2788616"/>
          </a:xfrm>
          <a:custGeom>
            <a:avLst/>
            <a:gdLst>
              <a:gd name="T0" fmla="*/ 232 w 458"/>
              <a:gd name="T1" fmla="*/ 0 h 408"/>
              <a:gd name="T2" fmla="*/ 15 w 458"/>
              <a:gd name="T3" fmla="*/ 178 h 408"/>
              <a:gd name="T4" fmla="*/ 62 w 458"/>
              <a:gd name="T5" fmla="*/ 315 h 408"/>
              <a:gd name="T6" fmla="*/ 0 w 458"/>
              <a:gd name="T7" fmla="*/ 377 h 408"/>
              <a:gd name="T8" fmla="*/ 113 w 458"/>
              <a:gd name="T9" fmla="*/ 367 h 408"/>
              <a:gd name="T10" fmla="*/ 232 w 458"/>
              <a:gd name="T11" fmla="*/ 408 h 408"/>
              <a:gd name="T12" fmla="*/ 458 w 458"/>
              <a:gd name="T13" fmla="*/ 225 h 408"/>
              <a:gd name="T14" fmla="*/ 232 w 458"/>
              <a:gd name="T15" fmla="*/ 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408">
                <a:moveTo>
                  <a:pt x="232" y="0"/>
                </a:moveTo>
                <a:cubicBezTo>
                  <a:pt x="111" y="0"/>
                  <a:pt x="15" y="65"/>
                  <a:pt x="15" y="178"/>
                </a:cubicBezTo>
                <a:cubicBezTo>
                  <a:pt x="15" y="226"/>
                  <a:pt x="33" y="275"/>
                  <a:pt x="62" y="315"/>
                </a:cubicBezTo>
                <a:cubicBezTo>
                  <a:pt x="45" y="340"/>
                  <a:pt x="22" y="363"/>
                  <a:pt x="0" y="377"/>
                </a:cubicBezTo>
                <a:cubicBezTo>
                  <a:pt x="31" y="382"/>
                  <a:pt x="77" y="375"/>
                  <a:pt x="113" y="367"/>
                </a:cubicBezTo>
                <a:cubicBezTo>
                  <a:pt x="147" y="392"/>
                  <a:pt x="188" y="408"/>
                  <a:pt x="232" y="408"/>
                </a:cubicBezTo>
                <a:cubicBezTo>
                  <a:pt x="353" y="408"/>
                  <a:pt x="458" y="337"/>
                  <a:pt x="458" y="225"/>
                </a:cubicBezTo>
                <a:cubicBezTo>
                  <a:pt x="458" y="112"/>
                  <a:pt x="353" y="0"/>
                  <a:pt x="232" y="0"/>
                </a:cubicBezTo>
                <a:close/>
              </a:path>
            </a:pathLst>
          </a:custGeom>
          <a:gradFill flip="none" rotWithShape="1">
            <a:gsLst>
              <a:gs pos="20000">
                <a:srgbClr val="5E5CA2">
                  <a:alpha val="75000"/>
                </a:srgbClr>
              </a:gs>
              <a:gs pos="100000">
                <a:srgbClr val="3E3D6B">
                  <a:alpha val="94902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smtClean="0">
              <a:ln>
                <a:noFill/>
              </a:ln>
              <a:solidFill>
                <a:srgbClr val="57565A"/>
              </a:solidFill>
              <a:effectLst/>
              <a:uLnTx/>
              <a:uFillTx/>
              <a:latin typeface="Petrobras Sans" panose="020B0606020204030204" pitchFamily="34" charset="0"/>
              <a:ea typeface="Century Gothic" charset="0"/>
              <a:cs typeface="Century Gothic" charset="0"/>
            </a:endParaRPr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 rot="1124355">
            <a:off x="6409109" y="1760629"/>
            <a:ext cx="3033971" cy="3022755"/>
          </a:xfrm>
          <a:custGeom>
            <a:avLst/>
            <a:gdLst>
              <a:gd name="T0" fmla="*/ 203 w 405"/>
              <a:gd name="T1" fmla="*/ 0 h 461"/>
              <a:gd name="T2" fmla="*/ 0 w 405"/>
              <a:gd name="T3" fmla="*/ 189 h 461"/>
              <a:gd name="T4" fmla="*/ 118 w 405"/>
              <a:gd name="T5" fmla="*/ 361 h 461"/>
              <a:gd name="T6" fmla="*/ 108 w 405"/>
              <a:gd name="T7" fmla="*/ 461 h 461"/>
              <a:gd name="T8" fmla="*/ 197 w 405"/>
              <a:gd name="T9" fmla="*/ 378 h 461"/>
              <a:gd name="T10" fmla="*/ 203 w 405"/>
              <a:gd name="T11" fmla="*/ 378 h 461"/>
              <a:gd name="T12" fmla="*/ 405 w 405"/>
              <a:gd name="T13" fmla="*/ 189 h 461"/>
              <a:gd name="T14" fmla="*/ 203 w 405"/>
              <a:gd name="T15" fmla="*/ 0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5" h="461">
                <a:moveTo>
                  <a:pt x="203" y="0"/>
                </a:moveTo>
                <a:cubicBezTo>
                  <a:pt x="91" y="0"/>
                  <a:pt x="0" y="85"/>
                  <a:pt x="0" y="189"/>
                </a:cubicBezTo>
                <a:cubicBezTo>
                  <a:pt x="0" y="265"/>
                  <a:pt x="49" y="331"/>
                  <a:pt x="118" y="361"/>
                </a:cubicBezTo>
                <a:cubicBezTo>
                  <a:pt x="121" y="394"/>
                  <a:pt x="117" y="431"/>
                  <a:pt x="108" y="461"/>
                </a:cubicBezTo>
                <a:cubicBezTo>
                  <a:pt x="137" y="445"/>
                  <a:pt x="172" y="407"/>
                  <a:pt x="197" y="378"/>
                </a:cubicBezTo>
                <a:cubicBezTo>
                  <a:pt x="199" y="378"/>
                  <a:pt x="201" y="378"/>
                  <a:pt x="203" y="378"/>
                </a:cubicBezTo>
                <a:cubicBezTo>
                  <a:pt x="314" y="378"/>
                  <a:pt x="405" y="293"/>
                  <a:pt x="405" y="189"/>
                </a:cubicBezTo>
                <a:cubicBezTo>
                  <a:pt x="405" y="85"/>
                  <a:pt x="314" y="0"/>
                  <a:pt x="203" y="0"/>
                </a:cubicBezTo>
                <a:close/>
              </a:path>
            </a:pathLst>
          </a:custGeom>
          <a:gradFill flip="none" rotWithShape="1">
            <a:gsLst>
              <a:gs pos="0">
                <a:srgbClr val="5268A5">
                  <a:alpha val="75000"/>
                </a:srgbClr>
              </a:gs>
              <a:gs pos="100000">
                <a:srgbClr val="5268A5">
                  <a:alpha val="9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smtClean="0">
              <a:ln>
                <a:noFill/>
              </a:ln>
              <a:solidFill>
                <a:srgbClr val="57565A"/>
              </a:solidFill>
              <a:effectLst/>
              <a:uLnTx/>
              <a:uFillTx/>
              <a:latin typeface="Petrobras Sans" panose="020B0606020204030204" pitchFamily="34" charset="0"/>
              <a:ea typeface="Century Gothic" charset="0"/>
              <a:cs typeface="Century Gothic" charset="0"/>
            </a:endParaRPr>
          </a:p>
        </p:txBody>
      </p:sp>
      <p:grpSp>
        <p:nvGrpSpPr>
          <p:cNvPr id="10" name="Grupo 12"/>
          <p:cNvGrpSpPr/>
          <p:nvPr/>
        </p:nvGrpSpPr>
        <p:grpSpPr>
          <a:xfrm>
            <a:off x="1530119" y="3542021"/>
            <a:ext cx="5795137" cy="4764381"/>
            <a:chOff x="1543993" y="3377144"/>
            <a:chExt cx="5795137" cy="4764381"/>
          </a:xfrm>
        </p:grpSpPr>
        <p:grpSp>
          <p:nvGrpSpPr>
            <p:cNvPr id="11" name="Grupo 5"/>
            <p:cNvGrpSpPr/>
            <p:nvPr/>
          </p:nvGrpSpPr>
          <p:grpSpPr>
            <a:xfrm>
              <a:off x="1543993" y="3377144"/>
              <a:ext cx="5795137" cy="4764381"/>
              <a:chOff x="1543993" y="3377144"/>
              <a:chExt cx="5795137" cy="4764381"/>
            </a:xfrm>
          </p:grpSpPr>
          <p:sp>
            <p:nvSpPr>
              <p:cNvPr id="13" name="Freeform 5"/>
              <p:cNvSpPr>
                <a:spLocks/>
              </p:cNvSpPr>
              <p:nvPr/>
            </p:nvSpPr>
            <p:spPr bwMode="auto">
              <a:xfrm>
                <a:off x="4442255" y="4127286"/>
                <a:ext cx="2896875" cy="4014239"/>
              </a:xfrm>
              <a:custGeom>
                <a:avLst/>
                <a:gdLst>
                  <a:gd name="T0" fmla="*/ 399 w 532"/>
                  <a:gd name="T1" fmla="*/ 737 h 737"/>
                  <a:gd name="T2" fmla="*/ 399 w 532"/>
                  <a:gd name="T3" fmla="*/ 515 h 737"/>
                  <a:gd name="T4" fmla="*/ 429 w 532"/>
                  <a:gd name="T5" fmla="*/ 450 h 737"/>
                  <a:gd name="T6" fmla="*/ 443 w 532"/>
                  <a:gd name="T7" fmla="*/ 292 h 737"/>
                  <a:gd name="T8" fmla="*/ 517 w 532"/>
                  <a:gd name="T9" fmla="*/ 170 h 737"/>
                  <a:gd name="T10" fmla="*/ 481 w 532"/>
                  <a:gd name="T11" fmla="*/ 147 h 737"/>
                  <a:gd name="T12" fmla="*/ 391 w 532"/>
                  <a:gd name="T13" fmla="*/ 255 h 737"/>
                  <a:gd name="T14" fmla="*/ 438 w 532"/>
                  <a:gd name="T15" fmla="*/ 78 h 737"/>
                  <a:gd name="T16" fmla="*/ 391 w 532"/>
                  <a:gd name="T17" fmla="*/ 63 h 737"/>
                  <a:gd name="T18" fmla="*/ 332 w 532"/>
                  <a:gd name="T19" fmla="*/ 230 h 737"/>
                  <a:gd name="T20" fmla="*/ 317 w 532"/>
                  <a:gd name="T21" fmla="*/ 32 h 737"/>
                  <a:gd name="T22" fmla="*/ 266 w 532"/>
                  <a:gd name="T23" fmla="*/ 35 h 737"/>
                  <a:gd name="T24" fmla="*/ 258 w 532"/>
                  <a:gd name="T25" fmla="*/ 228 h 737"/>
                  <a:gd name="T26" fmla="*/ 191 w 532"/>
                  <a:gd name="T27" fmla="*/ 63 h 737"/>
                  <a:gd name="T28" fmla="*/ 141 w 532"/>
                  <a:gd name="T29" fmla="*/ 76 h 737"/>
                  <a:gd name="T30" fmla="*/ 198 w 532"/>
                  <a:gd name="T31" fmla="*/ 331 h 737"/>
                  <a:gd name="T32" fmla="*/ 84 w 532"/>
                  <a:gd name="T33" fmla="*/ 309 h 737"/>
                  <a:gd name="T34" fmla="*/ 0 w 532"/>
                  <a:gd name="T35" fmla="*/ 327 h 737"/>
                  <a:gd name="T36" fmla="*/ 47 w 532"/>
                  <a:gd name="T37" fmla="*/ 349 h 737"/>
                  <a:gd name="T38" fmla="*/ 137 w 532"/>
                  <a:gd name="T39" fmla="*/ 420 h 737"/>
                  <a:gd name="T40" fmla="*/ 160 w 532"/>
                  <a:gd name="T41" fmla="*/ 449 h 737"/>
                  <a:gd name="T42" fmla="*/ 223 w 532"/>
                  <a:gd name="T43" fmla="*/ 517 h 737"/>
                  <a:gd name="T44" fmla="*/ 223 w 532"/>
                  <a:gd name="T45" fmla="*/ 737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32" h="737">
                    <a:moveTo>
                      <a:pt x="399" y="737"/>
                    </a:moveTo>
                    <a:cubicBezTo>
                      <a:pt x="391" y="639"/>
                      <a:pt x="393" y="544"/>
                      <a:pt x="399" y="515"/>
                    </a:cubicBezTo>
                    <a:cubicBezTo>
                      <a:pt x="402" y="501"/>
                      <a:pt x="421" y="484"/>
                      <a:pt x="429" y="450"/>
                    </a:cubicBezTo>
                    <a:cubicBezTo>
                      <a:pt x="446" y="379"/>
                      <a:pt x="435" y="314"/>
                      <a:pt x="443" y="292"/>
                    </a:cubicBezTo>
                    <a:cubicBezTo>
                      <a:pt x="453" y="264"/>
                      <a:pt x="510" y="179"/>
                      <a:pt x="517" y="170"/>
                    </a:cubicBezTo>
                    <a:cubicBezTo>
                      <a:pt x="532" y="149"/>
                      <a:pt x="502" y="119"/>
                      <a:pt x="481" y="147"/>
                    </a:cubicBezTo>
                    <a:cubicBezTo>
                      <a:pt x="461" y="175"/>
                      <a:pt x="397" y="258"/>
                      <a:pt x="391" y="255"/>
                    </a:cubicBezTo>
                    <a:cubicBezTo>
                      <a:pt x="385" y="252"/>
                      <a:pt x="430" y="102"/>
                      <a:pt x="438" y="78"/>
                    </a:cubicBezTo>
                    <a:cubicBezTo>
                      <a:pt x="451" y="42"/>
                      <a:pt x="399" y="28"/>
                      <a:pt x="391" y="63"/>
                    </a:cubicBezTo>
                    <a:cubicBezTo>
                      <a:pt x="385" y="91"/>
                      <a:pt x="341" y="231"/>
                      <a:pt x="332" y="230"/>
                    </a:cubicBezTo>
                    <a:cubicBezTo>
                      <a:pt x="323" y="228"/>
                      <a:pt x="317" y="46"/>
                      <a:pt x="317" y="32"/>
                    </a:cubicBezTo>
                    <a:cubicBezTo>
                      <a:pt x="315" y="0"/>
                      <a:pt x="264" y="2"/>
                      <a:pt x="266" y="35"/>
                    </a:cubicBezTo>
                    <a:cubicBezTo>
                      <a:pt x="267" y="52"/>
                      <a:pt x="274" y="227"/>
                      <a:pt x="258" y="228"/>
                    </a:cubicBezTo>
                    <a:cubicBezTo>
                      <a:pt x="239" y="228"/>
                      <a:pt x="208" y="109"/>
                      <a:pt x="191" y="63"/>
                    </a:cubicBezTo>
                    <a:cubicBezTo>
                      <a:pt x="178" y="30"/>
                      <a:pt x="131" y="49"/>
                      <a:pt x="141" y="76"/>
                    </a:cubicBezTo>
                    <a:cubicBezTo>
                      <a:pt x="174" y="171"/>
                      <a:pt x="210" y="308"/>
                      <a:pt x="198" y="331"/>
                    </a:cubicBezTo>
                    <a:cubicBezTo>
                      <a:pt x="171" y="380"/>
                      <a:pt x="110" y="319"/>
                      <a:pt x="84" y="309"/>
                    </a:cubicBezTo>
                    <a:cubicBezTo>
                      <a:pt x="57" y="299"/>
                      <a:pt x="0" y="303"/>
                      <a:pt x="0" y="327"/>
                    </a:cubicBezTo>
                    <a:cubicBezTo>
                      <a:pt x="0" y="337"/>
                      <a:pt x="31" y="341"/>
                      <a:pt x="47" y="349"/>
                    </a:cubicBezTo>
                    <a:cubicBezTo>
                      <a:pt x="76" y="363"/>
                      <a:pt x="109" y="374"/>
                      <a:pt x="137" y="420"/>
                    </a:cubicBezTo>
                    <a:cubicBezTo>
                      <a:pt x="143" y="431"/>
                      <a:pt x="152" y="441"/>
                      <a:pt x="160" y="449"/>
                    </a:cubicBezTo>
                    <a:cubicBezTo>
                      <a:pt x="187" y="479"/>
                      <a:pt x="221" y="503"/>
                      <a:pt x="223" y="517"/>
                    </a:cubicBezTo>
                    <a:cubicBezTo>
                      <a:pt x="226" y="541"/>
                      <a:pt x="232" y="682"/>
                      <a:pt x="223" y="737"/>
                    </a:cubicBezTo>
                  </a:path>
                </a:pathLst>
              </a:custGeom>
              <a:solidFill>
                <a:srgbClr val="878787">
                  <a:alpha val="40000"/>
                </a:srgb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57565A"/>
                  </a:solidFill>
                  <a:effectLst/>
                  <a:uLnTx/>
                  <a:uFillTx/>
                  <a:latin typeface="Petrobras Sans" panose="020B0606020204030204" pitchFamily="34" charset="0"/>
                  <a:ea typeface="Century Gothic" charset="0"/>
                  <a:cs typeface="Century Gothic" charset="0"/>
                </a:endParaRPr>
              </a:p>
            </p:txBody>
          </p:sp>
          <p:sp>
            <p:nvSpPr>
              <p:cNvPr id="14" name="Freeform 6"/>
              <p:cNvSpPr>
                <a:spLocks/>
              </p:cNvSpPr>
              <p:nvPr/>
            </p:nvSpPr>
            <p:spPr bwMode="auto">
              <a:xfrm rot="19901211">
                <a:off x="1543993" y="3377144"/>
                <a:ext cx="2544225" cy="2954326"/>
              </a:xfrm>
              <a:custGeom>
                <a:avLst/>
                <a:gdLst>
                  <a:gd name="T0" fmla="*/ 340 w 423"/>
                  <a:gd name="T1" fmla="*/ 339 h 419"/>
                  <a:gd name="T2" fmla="*/ 423 w 423"/>
                  <a:gd name="T3" fmla="*/ 182 h 419"/>
                  <a:gd name="T4" fmla="*/ 210 w 423"/>
                  <a:gd name="T5" fmla="*/ 10 h 419"/>
                  <a:gd name="T6" fmla="*/ 0 w 423"/>
                  <a:gd name="T7" fmla="*/ 197 h 419"/>
                  <a:gd name="T8" fmla="*/ 210 w 423"/>
                  <a:gd name="T9" fmla="*/ 384 h 419"/>
                  <a:gd name="T10" fmla="*/ 262 w 423"/>
                  <a:gd name="T11" fmla="*/ 377 h 419"/>
                  <a:gd name="T12" fmla="*/ 382 w 423"/>
                  <a:gd name="T13" fmla="*/ 419 h 419"/>
                  <a:gd name="T14" fmla="*/ 340 w 423"/>
                  <a:gd name="T15" fmla="*/ 339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3" h="419">
                    <a:moveTo>
                      <a:pt x="340" y="339"/>
                    </a:moveTo>
                    <a:cubicBezTo>
                      <a:pt x="390" y="300"/>
                      <a:pt x="423" y="242"/>
                      <a:pt x="423" y="182"/>
                    </a:cubicBezTo>
                    <a:cubicBezTo>
                      <a:pt x="423" y="79"/>
                      <a:pt x="332" y="0"/>
                      <a:pt x="210" y="10"/>
                    </a:cubicBezTo>
                    <a:cubicBezTo>
                      <a:pt x="95" y="20"/>
                      <a:pt x="0" y="94"/>
                      <a:pt x="0" y="197"/>
                    </a:cubicBezTo>
                    <a:cubicBezTo>
                      <a:pt x="0" y="300"/>
                      <a:pt x="94" y="384"/>
                      <a:pt x="210" y="384"/>
                    </a:cubicBezTo>
                    <a:cubicBezTo>
                      <a:pt x="228" y="384"/>
                      <a:pt x="245" y="381"/>
                      <a:pt x="262" y="377"/>
                    </a:cubicBezTo>
                    <a:cubicBezTo>
                      <a:pt x="291" y="391"/>
                      <a:pt x="337" y="409"/>
                      <a:pt x="382" y="419"/>
                    </a:cubicBezTo>
                    <a:cubicBezTo>
                      <a:pt x="363" y="400"/>
                      <a:pt x="350" y="370"/>
                      <a:pt x="340" y="33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A09D">
                      <a:alpha val="75000"/>
                    </a:srgbClr>
                  </a:gs>
                  <a:gs pos="100000">
                    <a:srgbClr val="00A09D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57565A"/>
                  </a:solidFill>
                  <a:effectLst/>
                  <a:uLnTx/>
                  <a:uFillTx/>
                  <a:latin typeface="Petrobras Sans" panose="020B0606020204030204" pitchFamily="34" charset="0"/>
                  <a:ea typeface="Century Gothic" charset="0"/>
                  <a:cs typeface="Century Gothic" charset="0"/>
                </a:endParaRPr>
              </a:p>
            </p:txBody>
          </p:sp>
        </p:grpSp>
        <p:sp>
          <p:nvSpPr>
            <p:cNvPr id="12" name="TextBox 18"/>
            <p:cNvSpPr txBox="1"/>
            <p:nvPr/>
          </p:nvSpPr>
          <p:spPr>
            <a:xfrm>
              <a:off x="1736951" y="4349775"/>
              <a:ext cx="204533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Petrobras Sans" panose="020B0606020204030204" pitchFamily="34" charset="0"/>
                  <a:ea typeface="Century Gothic" charset="0"/>
                  <a:cs typeface="Century Gothic" charset="0"/>
                </a:rPr>
                <a:t>Uma </a:t>
              </a:r>
              <a:r>
                <a:rPr kumimoji="0" lang="en-US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Petrobras Sans" panose="020B0606020204030204" pitchFamily="34" charset="0"/>
                  <a:ea typeface="Century Gothic" charset="0"/>
                  <a:cs typeface="Century Gothic" charset="0"/>
                </a:rPr>
                <a:t>empresa</a:t>
              </a:r>
              <a:r>
                <a:rPr kumimoji="0" 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Petrobras Sans" panose="020B0606020204030204" pitchFamily="34" charset="0"/>
                  <a:ea typeface="Century Gothic" charset="0"/>
                  <a:cs typeface="Century Gothic" charset="0"/>
                </a:rPr>
                <a:t> com </a:t>
              </a:r>
              <a:r>
                <a:rPr kumimoji="0" 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Petrobras Sans" panose="020B0606020204030204" pitchFamily="34" charset="0"/>
                  <a:ea typeface="Century Gothic" charset="0"/>
                  <a:cs typeface="Century Gothic" charset="0"/>
                </a:rPr>
                <a:t>boa </a:t>
              </a:r>
              <a:r>
                <a:rPr kumimoji="0" lang="en-US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Petrobras Sans" panose="020B0606020204030204" pitchFamily="34" charset="0"/>
                  <a:ea typeface="Century Gothic" charset="0"/>
                  <a:cs typeface="Century Gothic" charset="0"/>
                </a:rPr>
                <a:t>reputação</a:t>
              </a:r>
              <a:r>
                <a:rPr kumimoji="0" 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Petrobras Sans" panose="020B0606020204030204" pitchFamily="34" charset="0"/>
                  <a:ea typeface="Century Gothic" charset="0"/>
                  <a:cs typeface="Century Gothic" charset="0"/>
                </a:rPr>
                <a:t> </a:t>
              </a:r>
              <a:r>
                <a:rPr kumimoji="0" 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Petrobras Sans" panose="020B0606020204030204" pitchFamily="34" charset="0"/>
                  <a:ea typeface="Century Gothic" charset="0"/>
                  <a:cs typeface="Century Gothic" charset="0"/>
                </a:rPr>
                <a:t>vale </a:t>
              </a:r>
              <a:r>
                <a:rPr kumimoji="0" 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Petrobras Sans" panose="020B0606020204030204" pitchFamily="34" charset="0"/>
                  <a:ea typeface="Century Gothic" charset="0"/>
                  <a:cs typeface="Century Gothic" charset="0"/>
                </a:rPr>
                <a:t>5,5% a </a:t>
              </a:r>
              <a:r>
                <a:rPr kumimoji="0" lang="en-US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Petrobras Sans" panose="020B0606020204030204" pitchFamily="34" charset="0"/>
                  <a:ea typeface="Century Gothic" charset="0"/>
                  <a:cs typeface="Century Gothic" charset="0"/>
                </a:rPr>
                <a:t>mais</a:t>
              </a:r>
              <a:r>
                <a:rPr kumimoji="0" 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Petrobras Sans" panose="020B0606020204030204" pitchFamily="34" charset="0"/>
                  <a:ea typeface="Century Gothic" charset="0"/>
                  <a:cs typeface="Century Gothic" charset="0"/>
                </a:rPr>
                <a:t> </a:t>
              </a:r>
              <a:r>
                <a:rPr kumimoji="0" 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Petrobras Sans" panose="020B0606020204030204" pitchFamily="34" charset="0"/>
                  <a:ea typeface="Century Gothic" charset="0"/>
                  <a:cs typeface="Century Gothic" charset="0"/>
                </a:rPr>
                <a:t>no </a:t>
              </a:r>
              <a:r>
                <a:rPr kumimoji="0" lang="en-US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Petrobras Sans" panose="020B0606020204030204" pitchFamily="34" charset="0"/>
                  <a:ea typeface="Century Gothic" charset="0"/>
                  <a:cs typeface="Century Gothic" charset="0"/>
                </a:rPr>
                <a:t>mercado</a:t>
              </a:r>
              <a:r>
                <a:rPr kumimoji="0" 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Petrobras Sans" panose="020B0606020204030204" pitchFamily="34" charset="0"/>
                  <a:ea typeface="Century Gothic" charset="0"/>
                  <a:cs typeface="Century Gothic" charset="0"/>
                </a:rPr>
                <a:t> </a:t>
              </a:r>
            </a:p>
          </p:txBody>
        </p:sp>
      </p:grpSp>
      <p:sp>
        <p:nvSpPr>
          <p:cNvPr id="15" name="TextBox 18"/>
          <p:cNvSpPr txBox="1"/>
          <p:nvPr/>
        </p:nvSpPr>
        <p:spPr>
          <a:xfrm>
            <a:off x="2577679" y="2149154"/>
            <a:ext cx="18074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00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32% das </a:t>
            </a:r>
            <a:r>
              <a:rPr lang="en-US" dirty="0" err="1" smtClean="0">
                <a:solidFill>
                  <a:srgbClr val="FFFF00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empresas</a:t>
            </a:r>
            <a:r>
              <a:rPr lang="en-US" dirty="0" smtClean="0">
                <a:solidFill>
                  <a:srgbClr val="FFFF00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 </a:t>
            </a:r>
            <a:r>
              <a:rPr lang="en-US" dirty="0" smtClean="0">
                <a:solidFill>
                  <a:prstClr val="white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do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err="1" smtClean="0">
                <a:solidFill>
                  <a:prstClr val="white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país</a:t>
            </a:r>
            <a:r>
              <a:rPr lang="en-US" dirty="0" smtClean="0">
                <a:solidFill>
                  <a:prstClr val="white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 </a:t>
            </a:r>
            <a:r>
              <a:rPr lang="en-US" dirty="0" err="1" smtClean="0">
                <a:solidFill>
                  <a:prstClr val="white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consideram</a:t>
            </a:r>
            <a:r>
              <a:rPr lang="en-US" dirty="0" smtClean="0">
                <a:solidFill>
                  <a:prstClr val="white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 a </a:t>
            </a:r>
            <a:r>
              <a:rPr lang="en-US" dirty="0" err="1" smtClean="0">
                <a:solidFill>
                  <a:srgbClr val="FFFF00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reputação</a:t>
            </a:r>
            <a:r>
              <a:rPr lang="en-US" dirty="0" smtClean="0">
                <a:solidFill>
                  <a:prstClr val="white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 o </a:t>
            </a:r>
            <a:r>
              <a:rPr lang="en-US" dirty="0" err="1" smtClean="0">
                <a:solidFill>
                  <a:prstClr val="white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ativo</a:t>
            </a:r>
            <a:r>
              <a:rPr lang="en-US" dirty="0" smtClean="0">
                <a:solidFill>
                  <a:prstClr val="white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 </a:t>
            </a:r>
            <a:r>
              <a:rPr lang="en-US" dirty="0" err="1" smtClean="0">
                <a:solidFill>
                  <a:prstClr val="white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mais</a:t>
            </a:r>
            <a:r>
              <a:rPr lang="en-US" dirty="0" smtClean="0">
                <a:solidFill>
                  <a:prstClr val="white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 </a:t>
            </a:r>
            <a:r>
              <a:rPr lang="en-US" dirty="0" err="1" smtClean="0">
                <a:solidFill>
                  <a:prstClr val="white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importante</a:t>
            </a:r>
            <a:endParaRPr lang="en-US" dirty="0">
              <a:solidFill>
                <a:prstClr val="white"/>
              </a:solidFill>
              <a:latin typeface="Petrobras Sans" panose="020B0606020204030204" pitchFamily="34" charset="0"/>
              <a:ea typeface="Century Gothic" charset="0"/>
              <a:cs typeface="Century Gothic" charset="0"/>
            </a:endParaRPr>
          </a:p>
        </p:txBody>
      </p:sp>
      <p:sp>
        <p:nvSpPr>
          <p:cNvPr id="16" name="TextBox 18"/>
          <p:cNvSpPr txBox="1"/>
          <p:nvPr/>
        </p:nvSpPr>
        <p:spPr>
          <a:xfrm>
            <a:off x="4519071" y="1678104"/>
            <a:ext cx="22101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dirty="0">
                <a:solidFill>
                  <a:srgbClr val="FFFF00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85% dos consumidores </a:t>
            </a:r>
            <a:r>
              <a:rPr lang="pt-BR" dirty="0" smtClean="0">
                <a:solidFill>
                  <a:prstClr val="white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aceitam </a:t>
            </a:r>
            <a:r>
              <a:rPr lang="pt-BR" dirty="0">
                <a:solidFill>
                  <a:srgbClr val="FFFF00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pagar mais </a:t>
            </a:r>
            <a:r>
              <a:rPr lang="pt-BR" dirty="0">
                <a:solidFill>
                  <a:prstClr val="white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por produtos </a:t>
            </a:r>
            <a:r>
              <a:rPr lang="pt-BR" dirty="0" smtClean="0">
                <a:solidFill>
                  <a:prstClr val="white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de empresas com reputação superior</a:t>
            </a:r>
            <a:endParaRPr lang="en-US" dirty="0">
              <a:solidFill>
                <a:prstClr val="white"/>
              </a:solidFill>
              <a:latin typeface="Petrobras Sans" panose="020B0606020204030204" pitchFamily="34" charset="0"/>
              <a:ea typeface="Century Gothic" charset="0"/>
              <a:cs typeface="Century Gothic" charset="0"/>
            </a:endParaRPr>
          </a:p>
        </p:txBody>
      </p:sp>
      <p:sp>
        <p:nvSpPr>
          <p:cNvPr id="17" name="TextBox 18"/>
          <p:cNvSpPr txBox="1"/>
          <p:nvPr/>
        </p:nvSpPr>
        <p:spPr>
          <a:xfrm>
            <a:off x="6953461" y="2077230"/>
            <a:ext cx="222307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prstClr val="white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Segundo pesquisas, </a:t>
            </a:r>
            <a:r>
              <a:rPr lang="pt-BR" dirty="0" smtClean="0">
                <a:solidFill>
                  <a:srgbClr val="FFFF00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empresas com maior reputação reduzem custos</a:t>
            </a:r>
            <a:r>
              <a:rPr lang="pt-BR" dirty="0" smtClean="0">
                <a:solidFill>
                  <a:prstClr val="white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, como empréstimos com juros menores </a:t>
            </a:r>
            <a:endParaRPr lang="en-US" dirty="0">
              <a:solidFill>
                <a:prstClr val="white"/>
              </a:solidFill>
              <a:latin typeface="Petrobras Sans" panose="020B0606020204030204" pitchFamily="34" charset="0"/>
              <a:ea typeface="Century Gothic" charset="0"/>
              <a:cs typeface="Century Gothic" charset="0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8098489" y="4011249"/>
            <a:ext cx="25739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prstClr val="white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Pesquisa da  Revista “The </a:t>
            </a:r>
            <a:r>
              <a:rPr lang="pt-BR" dirty="0" err="1" smtClean="0">
                <a:solidFill>
                  <a:prstClr val="white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Economist</a:t>
            </a:r>
            <a:r>
              <a:rPr lang="pt-BR" dirty="0" smtClean="0">
                <a:solidFill>
                  <a:prstClr val="white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” mostrou que </a:t>
            </a:r>
            <a:r>
              <a:rPr lang="pt-BR" dirty="0" smtClean="0">
                <a:solidFill>
                  <a:srgbClr val="FFFF00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crises de reputação e imagem representam a maior ameaça</a:t>
            </a:r>
            <a:r>
              <a:rPr lang="pt-BR" dirty="0" smtClean="0">
                <a:solidFill>
                  <a:prstClr val="white"/>
                </a:solidFill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 para as empresas</a:t>
            </a:r>
            <a:endParaRPr lang="en-US" dirty="0">
              <a:solidFill>
                <a:prstClr val="white"/>
              </a:solidFill>
              <a:latin typeface="Petrobras Sans" panose="020B0606020204030204" pitchFamily="34" charset="0"/>
              <a:ea typeface="Century Gothic" charset="0"/>
              <a:cs typeface="Century Gothic" charset="0"/>
            </a:endParaRPr>
          </a:p>
        </p:txBody>
      </p:sp>
      <p:sp>
        <p:nvSpPr>
          <p:cNvPr id="19" name="Freeform 32"/>
          <p:cNvSpPr>
            <a:spLocks noEditPoints="1"/>
          </p:cNvSpPr>
          <p:nvPr/>
        </p:nvSpPr>
        <p:spPr bwMode="auto">
          <a:xfrm>
            <a:off x="10432528" y="321637"/>
            <a:ext cx="1318904" cy="1423175"/>
          </a:xfrm>
          <a:custGeom>
            <a:avLst/>
            <a:gdLst>
              <a:gd name="T0" fmla="*/ 224 w 410"/>
              <a:gd name="T1" fmla="*/ 333 h 413"/>
              <a:gd name="T2" fmla="*/ 197 w 410"/>
              <a:gd name="T3" fmla="*/ 274 h 413"/>
              <a:gd name="T4" fmla="*/ 227 w 410"/>
              <a:gd name="T5" fmla="*/ 199 h 413"/>
              <a:gd name="T6" fmla="*/ 153 w 410"/>
              <a:gd name="T7" fmla="*/ 102 h 413"/>
              <a:gd name="T8" fmla="*/ 80 w 410"/>
              <a:gd name="T9" fmla="*/ 199 h 413"/>
              <a:gd name="T10" fmla="*/ 111 w 410"/>
              <a:gd name="T11" fmla="*/ 276 h 413"/>
              <a:gd name="T12" fmla="*/ 85 w 410"/>
              <a:gd name="T13" fmla="*/ 332 h 413"/>
              <a:gd name="T14" fmla="*/ 0 w 410"/>
              <a:gd name="T15" fmla="*/ 409 h 413"/>
              <a:gd name="T16" fmla="*/ 5 w 410"/>
              <a:gd name="T17" fmla="*/ 413 h 413"/>
              <a:gd name="T18" fmla="*/ 302 w 410"/>
              <a:gd name="T19" fmla="*/ 413 h 413"/>
              <a:gd name="T20" fmla="*/ 307 w 410"/>
              <a:gd name="T21" fmla="*/ 409 h 413"/>
              <a:gd name="T22" fmla="*/ 224 w 410"/>
              <a:gd name="T23" fmla="*/ 333 h 413"/>
              <a:gd name="T24" fmla="*/ 90 w 410"/>
              <a:gd name="T25" fmla="*/ 199 h 413"/>
              <a:gd name="T26" fmla="*/ 153 w 410"/>
              <a:gd name="T27" fmla="*/ 112 h 413"/>
              <a:gd name="T28" fmla="*/ 217 w 410"/>
              <a:gd name="T29" fmla="*/ 199 h 413"/>
              <a:gd name="T30" fmla="*/ 153 w 410"/>
              <a:gd name="T31" fmla="*/ 285 h 413"/>
              <a:gd name="T32" fmla="*/ 120 w 410"/>
              <a:gd name="T33" fmla="*/ 271 h 413"/>
              <a:gd name="T34" fmla="*/ 118 w 410"/>
              <a:gd name="T35" fmla="*/ 269 h 413"/>
              <a:gd name="T36" fmla="*/ 90 w 410"/>
              <a:gd name="T37" fmla="*/ 199 h 413"/>
              <a:gd name="T38" fmla="*/ 10 w 410"/>
              <a:gd name="T39" fmla="*/ 404 h 413"/>
              <a:gd name="T40" fmla="*/ 87 w 410"/>
              <a:gd name="T41" fmla="*/ 341 h 413"/>
              <a:gd name="T42" fmla="*/ 88 w 410"/>
              <a:gd name="T43" fmla="*/ 341 h 413"/>
              <a:gd name="T44" fmla="*/ 120 w 410"/>
              <a:gd name="T45" fmla="*/ 283 h 413"/>
              <a:gd name="T46" fmla="*/ 153 w 410"/>
              <a:gd name="T47" fmla="*/ 295 h 413"/>
              <a:gd name="T48" fmla="*/ 188 w 410"/>
              <a:gd name="T49" fmla="*/ 282 h 413"/>
              <a:gd name="T50" fmla="*/ 194 w 410"/>
              <a:gd name="T51" fmla="*/ 313 h 413"/>
              <a:gd name="T52" fmla="*/ 221 w 410"/>
              <a:gd name="T53" fmla="*/ 342 h 413"/>
              <a:gd name="T54" fmla="*/ 222 w 410"/>
              <a:gd name="T55" fmla="*/ 342 h 413"/>
              <a:gd name="T56" fmla="*/ 297 w 410"/>
              <a:gd name="T57" fmla="*/ 404 h 413"/>
              <a:gd name="T58" fmla="*/ 10 w 410"/>
              <a:gd name="T59" fmla="*/ 404 h 413"/>
              <a:gd name="T60" fmla="*/ 262 w 410"/>
              <a:gd name="T61" fmla="*/ 270 h 413"/>
              <a:gd name="T62" fmla="*/ 286 w 410"/>
              <a:gd name="T63" fmla="*/ 250 h 413"/>
              <a:gd name="T64" fmla="*/ 262 w 410"/>
              <a:gd name="T65" fmla="*/ 229 h 413"/>
              <a:gd name="T66" fmla="*/ 237 w 410"/>
              <a:gd name="T67" fmla="*/ 250 h 413"/>
              <a:gd name="T68" fmla="*/ 262 w 410"/>
              <a:gd name="T69" fmla="*/ 270 h 413"/>
              <a:gd name="T70" fmla="*/ 262 w 410"/>
              <a:gd name="T71" fmla="*/ 238 h 413"/>
              <a:gd name="T72" fmla="*/ 276 w 410"/>
              <a:gd name="T73" fmla="*/ 250 h 413"/>
              <a:gd name="T74" fmla="*/ 262 w 410"/>
              <a:gd name="T75" fmla="*/ 261 h 413"/>
              <a:gd name="T76" fmla="*/ 247 w 410"/>
              <a:gd name="T77" fmla="*/ 250 h 413"/>
              <a:gd name="T78" fmla="*/ 262 w 410"/>
              <a:gd name="T79" fmla="*/ 238 h 413"/>
              <a:gd name="T80" fmla="*/ 327 w 410"/>
              <a:gd name="T81" fmla="*/ 0 h 413"/>
              <a:gd name="T82" fmla="*/ 244 w 410"/>
              <a:gd name="T83" fmla="*/ 69 h 413"/>
              <a:gd name="T84" fmla="*/ 327 w 410"/>
              <a:gd name="T85" fmla="*/ 138 h 413"/>
              <a:gd name="T86" fmla="*/ 410 w 410"/>
              <a:gd name="T87" fmla="*/ 69 h 413"/>
              <a:gd name="T88" fmla="*/ 327 w 410"/>
              <a:gd name="T89" fmla="*/ 0 h 413"/>
              <a:gd name="T90" fmla="*/ 327 w 410"/>
              <a:gd name="T91" fmla="*/ 129 h 413"/>
              <a:gd name="T92" fmla="*/ 253 w 410"/>
              <a:gd name="T93" fmla="*/ 69 h 413"/>
              <a:gd name="T94" fmla="*/ 327 w 410"/>
              <a:gd name="T95" fmla="*/ 9 h 413"/>
              <a:gd name="T96" fmla="*/ 401 w 410"/>
              <a:gd name="T97" fmla="*/ 69 h 413"/>
              <a:gd name="T98" fmla="*/ 327 w 410"/>
              <a:gd name="T99" fmla="*/ 129 h 413"/>
              <a:gd name="T100" fmla="*/ 318 w 410"/>
              <a:gd name="T101" fmla="*/ 167 h 413"/>
              <a:gd name="T102" fmla="*/ 281 w 410"/>
              <a:gd name="T103" fmla="*/ 199 h 413"/>
              <a:gd name="T104" fmla="*/ 318 w 410"/>
              <a:gd name="T105" fmla="*/ 230 h 413"/>
              <a:gd name="T106" fmla="*/ 355 w 410"/>
              <a:gd name="T107" fmla="*/ 199 h 413"/>
              <a:gd name="T108" fmla="*/ 318 w 410"/>
              <a:gd name="T109" fmla="*/ 167 h 413"/>
              <a:gd name="T110" fmla="*/ 318 w 410"/>
              <a:gd name="T111" fmla="*/ 220 h 413"/>
              <a:gd name="T112" fmla="*/ 290 w 410"/>
              <a:gd name="T113" fmla="*/ 199 h 413"/>
              <a:gd name="T114" fmla="*/ 318 w 410"/>
              <a:gd name="T115" fmla="*/ 177 h 413"/>
              <a:gd name="T116" fmla="*/ 345 w 410"/>
              <a:gd name="T117" fmla="*/ 199 h 413"/>
              <a:gd name="T118" fmla="*/ 318 w 410"/>
              <a:gd name="T119" fmla="*/ 220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0" h="413">
                <a:moveTo>
                  <a:pt x="224" y="333"/>
                </a:moveTo>
                <a:cubicBezTo>
                  <a:pt x="204" y="327"/>
                  <a:pt x="198" y="295"/>
                  <a:pt x="197" y="274"/>
                </a:cubicBezTo>
                <a:cubicBezTo>
                  <a:pt x="215" y="257"/>
                  <a:pt x="227" y="229"/>
                  <a:pt x="227" y="199"/>
                </a:cubicBezTo>
                <a:cubicBezTo>
                  <a:pt x="227" y="139"/>
                  <a:pt x="199" y="102"/>
                  <a:pt x="153" y="102"/>
                </a:cubicBezTo>
                <a:cubicBezTo>
                  <a:pt x="108" y="102"/>
                  <a:pt x="80" y="139"/>
                  <a:pt x="80" y="199"/>
                </a:cubicBezTo>
                <a:cubicBezTo>
                  <a:pt x="80" y="229"/>
                  <a:pt x="93" y="258"/>
                  <a:pt x="111" y="276"/>
                </a:cubicBezTo>
                <a:cubicBezTo>
                  <a:pt x="110" y="298"/>
                  <a:pt x="104" y="326"/>
                  <a:pt x="85" y="332"/>
                </a:cubicBezTo>
                <a:cubicBezTo>
                  <a:pt x="30" y="343"/>
                  <a:pt x="0" y="370"/>
                  <a:pt x="0" y="409"/>
                </a:cubicBezTo>
                <a:cubicBezTo>
                  <a:pt x="0" y="411"/>
                  <a:pt x="2" y="413"/>
                  <a:pt x="5" y="413"/>
                </a:cubicBezTo>
                <a:cubicBezTo>
                  <a:pt x="302" y="413"/>
                  <a:pt x="302" y="413"/>
                  <a:pt x="302" y="413"/>
                </a:cubicBezTo>
                <a:cubicBezTo>
                  <a:pt x="305" y="413"/>
                  <a:pt x="307" y="411"/>
                  <a:pt x="307" y="409"/>
                </a:cubicBezTo>
                <a:cubicBezTo>
                  <a:pt x="307" y="370"/>
                  <a:pt x="278" y="344"/>
                  <a:pt x="224" y="333"/>
                </a:cubicBezTo>
                <a:close/>
                <a:moveTo>
                  <a:pt x="90" y="199"/>
                </a:moveTo>
                <a:cubicBezTo>
                  <a:pt x="90" y="157"/>
                  <a:pt x="107" y="112"/>
                  <a:pt x="153" y="112"/>
                </a:cubicBezTo>
                <a:cubicBezTo>
                  <a:pt x="200" y="112"/>
                  <a:pt x="217" y="157"/>
                  <a:pt x="217" y="199"/>
                </a:cubicBezTo>
                <a:cubicBezTo>
                  <a:pt x="217" y="248"/>
                  <a:pt x="184" y="285"/>
                  <a:pt x="153" y="285"/>
                </a:cubicBezTo>
                <a:cubicBezTo>
                  <a:pt x="141" y="285"/>
                  <a:pt x="129" y="280"/>
                  <a:pt x="120" y="271"/>
                </a:cubicBezTo>
                <a:cubicBezTo>
                  <a:pt x="119" y="270"/>
                  <a:pt x="119" y="270"/>
                  <a:pt x="118" y="269"/>
                </a:cubicBezTo>
                <a:cubicBezTo>
                  <a:pt x="101" y="252"/>
                  <a:pt x="90" y="224"/>
                  <a:pt x="90" y="199"/>
                </a:cubicBezTo>
                <a:close/>
                <a:moveTo>
                  <a:pt x="10" y="404"/>
                </a:moveTo>
                <a:cubicBezTo>
                  <a:pt x="12" y="372"/>
                  <a:pt x="38" y="351"/>
                  <a:pt x="87" y="341"/>
                </a:cubicBezTo>
                <a:cubicBezTo>
                  <a:pt x="88" y="341"/>
                  <a:pt x="88" y="341"/>
                  <a:pt x="88" y="341"/>
                </a:cubicBezTo>
                <a:cubicBezTo>
                  <a:pt x="109" y="335"/>
                  <a:pt x="118" y="308"/>
                  <a:pt x="120" y="283"/>
                </a:cubicBezTo>
                <a:cubicBezTo>
                  <a:pt x="130" y="290"/>
                  <a:pt x="142" y="295"/>
                  <a:pt x="153" y="295"/>
                </a:cubicBezTo>
                <a:cubicBezTo>
                  <a:pt x="166" y="295"/>
                  <a:pt x="178" y="290"/>
                  <a:pt x="188" y="282"/>
                </a:cubicBezTo>
                <a:cubicBezTo>
                  <a:pt x="189" y="293"/>
                  <a:pt x="191" y="304"/>
                  <a:pt x="194" y="313"/>
                </a:cubicBezTo>
                <a:cubicBezTo>
                  <a:pt x="200" y="328"/>
                  <a:pt x="209" y="339"/>
                  <a:pt x="221" y="342"/>
                </a:cubicBezTo>
                <a:cubicBezTo>
                  <a:pt x="222" y="342"/>
                  <a:pt x="222" y="342"/>
                  <a:pt x="222" y="342"/>
                </a:cubicBezTo>
                <a:cubicBezTo>
                  <a:pt x="270" y="352"/>
                  <a:pt x="295" y="373"/>
                  <a:pt x="297" y="404"/>
                </a:cubicBezTo>
                <a:lnTo>
                  <a:pt x="10" y="404"/>
                </a:lnTo>
                <a:close/>
                <a:moveTo>
                  <a:pt x="262" y="270"/>
                </a:moveTo>
                <a:cubicBezTo>
                  <a:pt x="275" y="270"/>
                  <a:pt x="286" y="261"/>
                  <a:pt x="286" y="250"/>
                </a:cubicBezTo>
                <a:cubicBezTo>
                  <a:pt x="286" y="238"/>
                  <a:pt x="275" y="229"/>
                  <a:pt x="262" y="229"/>
                </a:cubicBezTo>
                <a:cubicBezTo>
                  <a:pt x="248" y="229"/>
                  <a:pt x="237" y="238"/>
                  <a:pt x="237" y="250"/>
                </a:cubicBezTo>
                <a:cubicBezTo>
                  <a:pt x="237" y="261"/>
                  <a:pt x="248" y="270"/>
                  <a:pt x="262" y="270"/>
                </a:cubicBezTo>
                <a:close/>
                <a:moveTo>
                  <a:pt x="262" y="238"/>
                </a:moveTo>
                <a:cubicBezTo>
                  <a:pt x="270" y="238"/>
                  <a:pt x="276" y="243"/>
                  <a:pt x="276" y="250"/>
                </a:cubicBezTo>
                <a:cubicBezTo>
                  <a:pt x="276" y="256"/>
                  <a:pt x="270" y="261"/>
                  <a:pt x="262" y="261"/>
                </a:cubicBezTo>
                <a:cubicBezTo>
                  <a:pt x="253" y="261"/>
                  <a:pt x="247" y="256"/>
                  <a:pt x="247" y="250"/>
                </a:cubicBezTo>
                <a:cubicBezTo>
                  <a:pt x="247" y="243"/>
                  <a:pt x="253" y="238"/>
                  <a:pt x="262" y="238"/>
                </a:cubicBezTo>
                <a:close/>
                <a:moveTo>
                  <a:pt x="327" y="0"/>
                </a:moveTo>
                <a:cubicBezTo>
                  <a:pt x="281" y="0"/>
                  <a:pt x="244" y="31"/>
                  <a:pt x="244" y="69"/>
                </a:cubicBezTo>
                <a:cubicBezTo>
                  <a:pt x="244" y="107"/>
                  <a:pt x="281" y="138"/>
                  <a:pt x="327" y="138"/>
                </a:cubicBezTo>
                <a:cubicBezTo>
                  <a:pt x="373" y="138"/>
                  <a:pt x="410" y="107"/>
                  <a:pt x="410" y="69"/>
                </a:cubicBezTo>
                <a:cubicBezTo>
                  <a:pt x="410" y="31"/>
                  <a:pt x="373" y="0"/>
                  <a:pt x="327" y="0"/>
                </a:cubicBezTo>
                <a:close/>
                <a:moveTo>
                  <a:pt x="327" y="129"/>
                </a:moveTo>
                <a:cubicBezTo>
                  <a:pt x="286" y="129"/>
                  <a:pt x="253" y="102"/>
                  <a:pt x="253" y="69"/>
                </a:cubicBezTo>
                <a:cubicBezTo>
                  <a:pt x="253" y="36"/>
                  <a:pt x="286" y="9"/>
                  <a:pt x="327" y="9"/>
                </a:cubicBezTo>
                <a:cubicBezTo>
                  <a:pt x="368" y="9"/>
                  <a:pt x="401" y="36"/>
                  <a:pt x="401" y="69"/>
                </a:cubicBezTo>
                <a:cubicBezTo>
                  <a:pt x="401" y="102"/>
                  <a:pt x="368" y="129"/>
                  <a:pt x="327" y="129"/>
                </a:cubicBezTo>
                <a:close/>
                <a:moveTo>
                  <a:pt x="318" y="167"/>
                </a:moveTo>
                <a:cubicBezTo>
                  <a:pt x="298" y="167"/>
                  <a:pt x="281" y="181"/>
                  <a:pt x="281" y="199"/>
                </a:cubicBezTo>
                <a:cubicBezTo>
                  <a:pt x="281" y="216"/>
                  <a:pt x="298" y="230"/>
                  <a:pt x="318" y="230"/>
                </a:cubicBezTo>
                <a:cubicBezTo>
                  <a:pt x="338" y="230"/>
                  <a:pt x="355" y="216"/>
                  <a:pt x="355" y="199"/>
                </a:cubicBezTo>
                <a:cubicBezTo>
                  <a:pt x="355" y="181"/>
                  <a:pt x="338" y="167"/>
                  <a:pt x="318" y="167"/>
                </a:cubicBezTo>
                <a:close/>
                <a:moveTo>
                  <a:pt x="318" y="220"/>
                </a:moveTo>
                <a:cubicBezTo>
                  <a:pt x="303" y="220"/>
                  <a:pt x="290" y="211"/>
                  <a:pt x="290" y="199"/>
                </a:cubicBezTo>
                <a:cubicBezTo>
                  <a:pt x="290" y="187"/>
                  <a:pt x="303" y="177"/>
                  <a:pt x="318" y="177"/>
                </a:cubicBezTo>
                <a:cubicBezTo>
                  <a:pt x="333" y="177"/>
                  <a:pt x="345" y="187"/>
                  <a:pt x="345" y="199"/>
                </a:cubicBezTo>
                <a:cubicBezTo>
                  <a:pt x="345" y="211"/>
                  <a:pt x="333" y="220"/>
                  <a:pt x="318" y="220"/>
                </a:cubicBezTo>
                <a:close/>
              </a:path>
            </a:pathLst>
          </a:custGeom>
          <a:solidFill>
            <a:srgbClr val="1891AB">
              <a:lumMod val="75000"/>
            </a:srgbClr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Petrobras Sans" panose="020B0606020204030204" pitchFamily="34" charset="0"/>
              <a:ea typeface="Century Gothic" charset="0"/>
              <a:cs typeface="Century Gothic" charset="0"/>
            </a:endParaRPr>
          </a:p>
        </p:txBody>
      </p:sp>
      <p:sp>
        <p:nvSpPr>
          <p:cNvPr id="20" name="CaixaDeTexto 19"/>
          <p:cNvSpPr txBox="1"/>
          <p:nvPr/>
        </p:nvSpPr>
        <p:spPr>
          <a:xfrm>
            <a:off x="1482089" y="299758"/>
            <a:ext cx="88881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 err="1"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Qual</a:t>
            </a:r>
            <a:r>
              <a:rPr lang="en-US" sz="2800" dirty="0"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 o principal </a:t>
            </a:r>
            <a:r>
              <a:rPr lang="en-US" sz="2800" dirty="0" err="1"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ativo</a:t>
            </a:r>
            <a:r>
              <a:rPr lang="en-US" sz="2800" dirty="0"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 de </a:t>
            </a:r>
            <a:r>
              <a:rPr lang="en-US" sz="2800" dirty="0" err="1" smtClean="0"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uma</a:t>
            </a:r>
            <a:r>
              <a:rPr lang="en-US" sz="2800" dirty="0" smtClean="0"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 </a:t>
            </a:r>
            <a:r>
              <a:rPr lang="en-US" sz="2800" dirty="0" err="1" smtClean="0"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organização</a:t>
            </a:r>
            <a:r>
              <a:rPr lang="en-US" sz="2800" dirty="0" smtClean="0"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 </a:t>
            </a:r>
            <a:r>
              <a:rPr lang="en-US" sz="2800" dirty="0" err="1" smtClean="0"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nos</a:t>
            </a:r>
            <a:r>
              <a:rPr lang="en-US" sz="2800" dirty="0" smtClean="0"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 </a:t>
            </a:r>
            <a:r>
              <a:rPr lang="en-US" sz="2800" dirty="0" err="1"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dias</a:t>
            </a:r>
            <a:r>
              <a:rPr lang="en-US" sz="2800" dirty="0"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 </a:t>
            </a:r>
            <a:r>
              <a:rPr lang="en-US" sz="2800" dirty="0" err="1"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atuais</a:t>
            </a:r>
            <a:r>
              <a:rPr lang="en-US" sz="2800" dirty="0">
                <a:latin typeface="Petrobras Sans" panose="020B0606020204030204" pitchFamily="34" charset="0"/>
                <a:ea typeface="Century Gothic" charset="0"/>
                <a:cs typeface="Century Gothic" charset="0"/>
              </a:rPr>
              <a:t>?</a:t>
            </a:r>
            <a:endParaRPr lang="pt-BR" sz="2800" dirty="0">
              <a:latin typeface="Petrobras Sans" panose="020B0606020204030204" pitchFamily="34" charset="0"/>
              <a:ea typeface="Century Gothic" charset="0"/>
              <a:cs typeface="Century Gothic" charset="0"/>
            </a:endParaRPr>
          </a:p>
        </p:txBody>
      </p:sp>
      <p:pic>
        <p:nvPicPr>
          <p:cNvPr id="21" name="Imagem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63" y="6319667"/>
            <a:ext cx="480000" cy="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11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5" grpId="0"/>
      <p:bldP spid="16" grpId="0"/>
      <p:bldP spid="17" grpId="0"/>
      <p:bldP spid="18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0835736"/>
              </p:ext>
            </p:extLst>
          </p:nvPr>
        </p:nvGraphicFramePr>
        <p:xfrm>
          <a:off x="695400" y="2132856"/>
          <a:ext cx="2808010" cy="2281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271857" y="139079"/>
            <a:ext cx="5721984" cy="817561"/>
          </a:xfrm>
        </p:spPr>
        <p:txBody>
          <a:bodyPr/>
          <a:lstStyle/>
          <a:p>
            <a:pPr algn="l"/>
            <a:r>
              <a:rPr lang="en-US" dirty="0" err="1">
                <a:latin typeface="Petrobras Sans" panose="020B0606020204030204" pitchFamily="34" charset="0"/>
              </a:rPr>
              <a:t>Quais</a:t>
            </a:r>
            <a:r>
              <a:rPr lang="en-US" dirty="0">
                <a:latin typeface="Petrobras Sans" panose="020B0606020204030204" pitchFamily="34" charset="0"/>
              </a:rPr>
              <a:t> a </a:t>
            </a:r>
            <a:r>
              <a:rPr lang="en-US" dirty="0" err="1">
                <a:latin typeface="Petrobras Sans" panose="020B0606020204030204" pitchFamily="34" charset="0"/>
              </a:rPr>
              <a:t>vantanges</a:t>
            </a:r>
            <a:r>
              <a:rPr lang="en-US" dirty="0">
                <a:latin typeface="Petrobras Sans" panose="020B0606020204030204" pitchFamily="34" charset="0"/>
              </a:rPr>
              <a:t> de um </a:t>
            </a:r>
            <a:r>
              <a:rPr lang="en-US" dirty="0" err="1">
                <a:latin typeface="Petrobras Sans" panose="020B0606020204030204" pitchFamily="34" charset="0"/>
              </a:rPr>
              <a:t>sistema</a:t>
            </a:r>
            <a:r>
              <a:rPr lang="en-US" dirty="0">
                <a:latin typeface="Petrobras Sans" panose="020B0606020204030204" pitchFamily="34" charset="0"/>
              </a:rPr>
              <a:t> </a:t>
            </a:r>
            <a:r>
              <a:rPr lang="en-US" dirty="0" err="1">
                <a:latin typeface="Petrobras Sans" panose="020B0606020204030204" pitchFamily="34" charset="0"/>
              </a:rPr>
              <a:t>corporativo</a:t>
            </a:r>
            <a:r>
              <a:rPr lang="en-US" dirty="0">
                <a:latin typeface="Petrobras Sans" panose="020B0606020204030204" pitchFamily="34" charset="0"/>
              </a:rPr>
              <a:t> de </a:t>
            </a:r>
            <a:r>
              <a:rPr lang="en-US" dirty="0" err="1">
                <a:latin typeface="Petrobras Sans" panose="020B0606020204030204" pitchFamily="34" charset="0"/>
              </a:rPr>
              <a:t>integridade</a:t>
            </a:r>
            <a:r>
              <a:rPr lang="en-US" dirty="0">
                <a:latin typeface="Petrobras Sans" panose="020B0606020204030204" pitchFamily="34" charset="0"/>
              </a:rPr>
              <a:t>?</a:t>
            </a:r>
          </a:p>
        </p:txBody>
      </p:sp>
      <p:sp>
        <p:nvSpPr>
          <p:cNvPr id="18" name="Oval 15"/>
          <p:cNvSpPr>
            <a:spLocks noChangeArrowheads="1"/>
          </p:cNvSpPr>
          <p:nvPr/>
        </p:nvSpPr>
        <p:spPr bwMode="auto">
          <a:xfrm>
            <a:off x="3646920" y="4331774"/>
            <a:ext cx="1070527" cy="107052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etrobras Sans" panose="020B0606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Straight Connector 26"/>
          <p:cNvCxnSpPr/>
          <p:nvPr/>
        </p:nvCxnSpPr>
        <p:spPr>
          <a:xfrm flipV="1">
            <a:off x="4628417" y="4361333"/>
            <a:ext cx="411254" cy="237864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38"/>
          <p:cNvCxnSpPr/>
          <p:nvPr/>
        </p:nvCxnSpPr>
        <p:spPr>
          <a:xfrm>
            <a:off x="4628417" y="3317413"/>
            <a:ext cx="411254" cy="237864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39"/>
          <p:cNvCxnSpPr/>
          <p:nvPr/>
        </p:nvCxnSpPr>
        <p:spPr>
          <a:xfrm flipH="1" flipV="1">
            <a:off x="6349588" y="4361333"/>
            <a:ext cx="411254" cy="237864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40"/>
          <p:cNvCxnSpPr/>
          <p:nvPr/>
        </p:nvCxnSpPr>
        <p:spPr>
          <a:xfrm flipH="1">
            <a:off x="6349588" y="3317413"/>
            <a:ext cx="411254" cy="237864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19"/>
          <p:cNvSpPr>
            <a:spLocks noChangeArrowheads="1"/>
          </p:cNvSpPr>
          <p:nvPr/>
        </p:nvSpPr>
        <p:spPr bwMode="auto">
          <a:xfrm>
            <a:off x="5162474" y="1793854"/>
            <a:ext cx="1070527" cy="107052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etrobras Sans" panose="020B0606020204030204" pitchFamily="34" charset="0"/>
              <a:cs typeface="Arial" panose="020B0604020202020204" pitchFamily="34" charset="0"/>
            </a:endParaRPr>
          </a:p>
        </p:txBody>
      </p:sp>
      <p:sp>
        <p:nvSpPr>
          <p:cNvPr id="24" name="Oval 20"/>
          <p:cNvSpPr>
            <a:spLocks noChangeArrowheads="1"/>
          </p:cNvSpPr>
          <p:nvPr/>
        </p:nvSpPr>
        <p:spPr bwMode="auto">
          <a:xfrm>
            <a:off x="5161203" y="5137389"/>
            <a:ext cx="1070527" cy="107052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etrobras Sans" panose="020B060602020403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val 14"/>
          <p:cNvSpPr>
            <a:spLocks noChangeArrowheads="1"/>
          </p:cNvSpPr>
          <p:nvPr/>
        </p:nvSpPr>
        <p:spPr bwMode="auto">
          <a:xfrm>
            <a:off x="3646923" y="2562116"/>
            <a:ext cx="1070527" cy="107052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etrobras Sans" panose="020B0606020204030204" pitchFamily="34" charset="0"/>
              <a:cs typeface="Arial" panose="020B0604020202020204" pitchFamily="34" charset="0"/>
            </a:endParaRPr>
          </a:p>
        </p:txBody>
      </p:sp>
      <p:sp>
        <p:nvSpPr>
          <p:cNvPr id="26" name="Oval 18"/>
          <p:cNvSpPr>
            <a:spLocks noChangeArrowheads="1"/>
          </p:cNvSpPr>
          <p:nvPr/>
        </p:nvSpPr>
        <p:spPr bwMode="auto">
          <a:xfrm>
            <a:off x="6678026" y="4331774"/>
            <a:ext cx="1070527" cy="107052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etrobras Sans" panose="020B0606020204030204" pitchFamily="34" charset="0"/>
              <a:cs typeface="Arial" panose="020B0604020202020204" pitchFamily="34" charset="0"/>
            </a:endParaRPr>
          </a:p>
        </p:txBody>
      </p:sp>
      <p:sp>
        <p:nvSpPr>
          <p:cNvPr id="27" name="Freeform 42"/>
          <p:cNvSpPr>
            <a:spLocks noEditPoints="1"/>
          </p:cNvSpPr>
          <p:nvPr/>
        </p:nvSpPr>
        <p:spPr bwMode="auto">
          <a:xfrm>
            <a:off x="3907775" y="4515456"/>
            <a:ext cx="629348" cy="737417"/>
          </a:xfrm>
          <a:custGeom>
            <a:avLst/>
            <a:gdLst>
              <a:gd name="T0" fmla="*/ 122 w 419"/>
              <a:gd name="T1" fmla="*/ 141 h 491"/>
              <a:gd name="T2" fmla="*/ 156 w 419"/>
              <a:gd name="T3" fmla="*/ 239 h 491"/>
              <a:gd name="T4" fmla="*/ 169 w 419"/>
              <a:gd name="T5" fmla="*/ 276 h 491"/>
              <a:gd name="T6" fmla="*/ 194 w 419"/>
              <a:gd name="T7" fmla="*/ 293 h 491"/>
              <a:gd name="T8" fmla="*/ 220 w 419"/>
              <a:gd name="T9" fmla="*/ 276 h 491"/>
              <a:gd name="T10" fmla="*/ 233 w 419"/>
              <a:gd name="T11" fmla="*/ 239 h 491"/>
              <a:gd name="T12" fmla="*/ 266 w 419"/>
              <a:gd name="T13" fmla="*/ 141 h 491"/>
              <a:gd name="T14" fmla="*/ 194 w 419"/>
              <a:gd name="T15" fmla="*/ 283 h 491"/>
              <a:gd name="T16" fmla="*/ 207 w 419"/>
              <a:gd name="T17" fmla="*/ 276 h 491"/>
              <a:gd name="T18" fmla="*/ 223 w 419"/>
              <a:gd name="T19" fmla="*/ 263 h 491"/>
              <a:gd name="T20" fmla="*/ 169 w 419"/>
              <a:gd name="T21" fmla="*/ 266 h 491"/>
              <a:gd name="T22" fmla="*/ 165 w 419"/>
              <a:gd name="T23" fmla="*/ 244 h 491"/>
              <a:gd name="T24" fmla="*/ 223 w 419"/>
              <a:gd name="T25" fmla="*/ 263 h 491"/>
              <a:gd name="T26" fmla="*/ 223 w 419"/>
              <a:gd name="T27" fmla="*/ 235 h 491"/>
              <a:gd name="T28" fmla="*/ 199 w 419"/>
              <a:gd name="T29" fmla="*/ 168 h 491"/>
              <a:gd name="T30" fmla="*/ 221 w 419"/>
              <a:gd name="T31" fmla="*/ 134 h 491"/>
              <a:gd name="T32" fmla="*/ 194 w 419"/>
              <a:gd name="T33" fmla="*/ 159 h 491"/>
              <a:gd name="T34" fmla="*/ 168 w 419"/>
              <a:gd name="T35" fmla="*/ 134 h 491"/>
              <a:gd name="T36" fmla="*/ 190 w 419"/>
              <a:gd name="T37" fmla="*/ 168 h 491"/>
              <a:gd name="T38" fmla="*/ 165 w 419"/>
              <a:gd name="T39" fmla="*/ 235 h 491"/>
              <a:gd name="T40" fmla="*/ 132 w 419"/>
              <a:gd name="T41" fmla="*/ 141 h 491"/>
              <a:gd name="T42" fmla="*/ 257 w 419"/>
              <a:gd name="T43" fmla="*/ 141 h 491"/>
              <a:gd name="T44" fmla="*/ 407 w 419"/>
              <a:gd name="T45" fmla="*/ 250 h 491"/>
              <a:gd name="T46" fmla="*/ 374 w 419"/>
              <a:gd name="T47" fmla="*/ 183 h 491"/>
              <a:gd name="T48" fmla="*/ 374 w 419"/>
              <a:gd name="T49" fmla="*/ 118 h 491"/>
              <a:gd name="T50" fmla="*/ 193 w 419"/>
              <a:gd name="T51" fmla="*/ 0 h 491"/>
              <a:gd name="T52" fmla="*/ 61 w 419"/>
              <a:gd name="T53" fmla="*/ 288 h 491"/>
              <a:gd name="T54" fmla="*/ 72 w 419"/>
              <a:gd name="T55" fmla="*/ 454 h 491"/>
              <a:gd name="T56" fmla="*/ 197 w 419"/>
              <a:gd name="T57" fmla="*/ 491 h 491"/>
              <a:gd name="T58" fmla="*/ 259 w 419"/>
              <a:gd name="T59" fmla="*/ 480 h 491"/>
              <a:gd name="T60" fmla="*/ 345 w 419"/>
              <a:gd name="T61" fmla="*/ 413 h 491"/>
              <a:gd name="T62" fmla="*/ 378 w 419"/>
              <a:gd name="T63" fmla="*/ 391 h 491"/>
              <a:gd name="T64" fmla="*/ 378 w 419"/>
              <a:gd name="T65" fmla="*/ 360 h 491"/>
              <a:gd name="T66" fmla="*/ 388 w 419"/>
              <a:gd name="T67" fmla="*/ 339 h 491"/>
              <a:gd name="T68" fmla="*/ 394 w 419"/>
              <a:gd name="T69" fmla="*/ 319 h 491"/>
              <a:gd name="T70" fmla="*/ 390 w 419"/>
              <a:gd name="T71" fmla="*/ 304 h 491"/>
              <a:gd name="T72" fmla="*/ 409 w 419"/>
              <a:gd name="T73" fmla="*/ 289 h 491"/>
              <a:gd name="T74" fmla="*/ 407 w 419"/>
              <a:gd name="T75" fmla="*/ 250 h 491"/>
              <a:gd name="T76" fmla="*/ 385 w 419"/>
              <a:gd name="T77" fmla="*/ 286 h 491"/>
              <a:gd name="T78" fmla="*/ 380 w 419"/>
              <a:gd name="T79" fmla="*/ 307 h 491"/>
              <a:gd name="T80" fmla="*/ 385 w 419"/>
              <a:gd name="T81" fmla="*/ 317 h 491"/>
              <a:gd name="T82" fmla="*/ 376 w 419"/>
              <a:gd name="T83" fmla="*/ 331 h 491"/>
              <a:gd name="T84" fmla="*/ 375 w 419"/>
              <a:gd name="T85" fmla="*/ 344 h 491"/>
              <a:gd name="T86" fmla="*/ 369 w 419"/>
              <a:gd name="T87" fmla="*/ 365 h 491"/>
              <a:gd name="T88" fmla="*/ 347 w 419"/>
              <a:gd name="T89" fmla="*/ 404 h 491"/>
              <a:gd name="T90" fmla="*/ 261 w 419"/>
              <a:gd name="T91" fmla="*/ 386 h 491"/>
              <a:gd name="T92" fmla="*/ 250 w 419"/>
              <a:gd name="T93" fmla="*/ 476 h 491"/>
              <a:gd name="T94" fmla="*/ 89 w 419"/>
              <a:gd name="T95" fmla="*/ 307 h 491"/>
              <a:gd name="T96" fmla="*/ 9 w 419"/>
              <a:gd name="T97" fmla="*/ 167 h 491"/>
              <a:gd name="T98" fmla="*/ 193 w 419"/>
              <a:gd name="T99" fmla="*/ 9 h 491"/>
              <a:gd name="T100" fmla="*/ 365 w 419"/>
              <a:gd name="T101" fmla="*/ 120 h 491"/>
              <a:gd name="T102" fmla="*/ 365 w 419"/>
              <a:gd name="T103" fmla="*/ 180 h 491"/>
              <a:gd name="T104" fmla="*/ 399 w 419"/>
              <a:gd name="T105" fmla="*/ 255 h 491"/>
              <a:gd name="T106" fmla="*/ 405 w 419"/>
              <a:gd name="T107" fmla="*/ 281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19" h="491">
                <a:moveTo>
                  <a:pt x="194" y="69"/>
                </a:moveTo>
                <a:cubicBezTo>
                  <a:pt x="155" y="69"/>
                  <a:pt x="122" y="101"/>
                  <a:pt x="122" y="141"/>
                </a:cubicBezTo>
                <a:cubicBezTo>
                  <a:pt x="122" y="161"/>
                  <a:pt x="130" y="180"/>
                  <a:pt x="144" y="195"/>
                </a:cubicBezTo>
                <a:cubicBezTo>
                  <a:pt x="148" y="199"/>
                  <a:pt x="156" y="210"/>
                  <a:pt x="156" y="239"/>
                </a:cubicBezTo>
                <a:cubicBezTo>
                  <a:pt x="156" y="263"/>
                  <a:pt x="156" y="263"/>
                  <a:pt x="156" y="263"/>
                </a:cubicBezTo>
                <a:cubicBezTo>
                  <a:pt x="156" y="270"/>
                  <a:pt x="162" y="276"/>
                  <a:pt x="169" y="276"/>
                </a:cubicBezTo>
                <a:cubicBezTo>
                  <a:pt x="172" y="276"/>
                  <a:pt x="172" y="276"/>
                  <a:pt x="172" y="276"/>
                </a:cubicBezTo>
                <a:cubicBezTo>
                  <a:pt x="174" y="285"/>
                  <a:pt x="183" y="293"/>
                  <a:pt x="194" y="293"/>
                </a:cubicBezTo>
                <a:cubicBezTo>
                  <a:pt x="205" y="293"/>
                  <a:pt x="214" y="285"/>
                  <a:pt x="217" y="276"/>
                </a:cubicBezTo>
                <a:cubicBezTo>
                  <a:pt x="220" y="276"/>
                  <a:pt x="220" y="276"/>
                  <a:pt x="220" y="276"/>
                </a:cubicBezTo>
                <a:cubicBezTo>
                  <a:pt x="227" y="276"/>
                  <a:pt x="233" y="270"/>
                  <a:pt x="233" y="263"/>
                </a:cubicBezTo>
                <a:cubicBezTo>
                  <a:pt x="233" y="239"/>
                  <a:pt x="233" y="239"/>
                  <a:pt x="233" y="239"/>
                </a:cubicBezTo>
                <a:cubicBezTo>
                  <a:pt x="233" y="210"/>
                  <a:pt x="241" y="199"/>
                  <a:pt x="244" y="195"/>
                </a:cubicBezTo>
                <a:cubicBezTo>
                  <a:pt x="258" y="180"/>
                  <a:pt x="266" y="161"/>
                  <a:pt x="266" y="141"/>
                </a:cubicBezTo>
                <a:cubicBezTo>
                  <a:pt x="266" y="101"/>
                  <a:pt x="234" y="69"/>
                  <a:pt x="194" y="69"/>
                </a:cubicBezTo>
                <a:close/>
                <a:moveTo>
                  <a:pt x="194" y="283"/>
                </a:moveTo>
                <a:cubicBezTo>
                  <a:pt x="189" y="283"/>
                  <a:pt x="184" y="280"/>
                  <a:pt x="182" y="276"/>
                </a:cubicBezTo>
                <a:cubicBezTo>
                  <a:pt x="207" y="276"/>
                  <a:pt x="207" y="276"/>
                  <a:pt x="207" y="276"/>
                </a:cubicBezTo>
                <a:cubicBezTo>
                  <a:pt x="205" y="280"/>
                  <a:pt x="200" y="283"/>
                  <a:pt x="194" y="283"/>
                </a:cubicBezTo>
                <a:close/>
                <a:moveTo>
                  <a:pt x="223" y="263"/>
                </a:moveTo>
                <a:cubicBezTo>
                  <a:pt x="223" y="265"/>
                  <a:pt x="222" y="266"/>
                  <a:pt x="220" y="266"/>
                </a:cubicBezTo>
                <a:cubicBezTo>
                  <a:pt x="169" y="266"/>
                  <a:pt x="169" y="266"/>
                  <a:pt x="169" y="266"/>
                </a:cubicBezTo>
                <a:cubicBezTo>
                  <a:pt x="167" y="266"/>
                  <a:pt x="165" y="265"/>
                  <a:pt x="165" y="263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223" y="244"/>
                  <a:pt x="223" y="244"/>
                  <a:pt x="223" y="244"/>
                </a:cubicBezTo>
                <a:lnTo>
                  <a:pt x="223" y="263"/>
                </a:lnTo>
                <a:close/>
                <a:moveTo>
                  <a:pt x="237" y="188"/>
                </a:moveTo>
                <a:cubicBezTo>
                  <a:pt x="232" y="194"/>
                  <a:pt x="224" y="207"/>
                  <a:pt x="223" y="235"/>
                </a:cubicBezTo>
                <a:cubicBezTo>
                  <a:pt x="199" y="235"/>
                  <a:pt x="199" y="235"/>
                  <a:pt x="199" y="235"/>
                </a:cubicBezTo>
                <a:cubicBezTo>
                  <a:pt x="199" y="168"/>
                  <a:pt x="199" y="168"/>
                  <a:pt x="199" y="168"/>
                </a:cubicBezTo>
                <a:cubicBezTo>
                  <a:pt x="218" y="165"/>
                  <a:pt x="224" y="141"/>
                  <a:pt x="224" y="140"/>
                </a:cubicBezTo>
                <a:cubicBezTo>
                  <a:pt x="225" y="137"/>
                  <a:pt x="223" y="135"/>
                  <a:pt x="221" y="134"/>
                </a:cubicBezTo>
                <a:cubicBezTo>
                  <a:pt x="218" y="133"/>
                  <a:pt x="216" y="135"/>
                  <a:pt x="215" y="137"/>
                </a:cubicBezTo>
                <a:cubicBezTo>
                  <a:pt x="215" y="138"/>
                  <a:pt x="210" y="159"/>
                  <a:pt x="194" y="159"/>
                </a:cubicBezTo>
                <a:cubicBezTo>
                  <a:pt x="179" y="159"/>
                  <a:pt x="173" y="138"/>
                  <a:pt x="173" y="137"/>
                </a:cubicBezTo>
                <a:cubicBezTo>
                  <a:pt x="173" y="135"/>
                  <a:pt x="170" y="133"/>
                  <a:pt x="168" y="134"/>
                </a:cubicBezTo>
                <a:cubicBezTo>
                  <a:pt x="165" y="135"/>
                  <a:pt x="164" y="137"/>
                  <a:pt x="164" y="140"/>
                </a:cubicBezTo>
                <a:cubicBezTo>
                  <a:pt x="165" y="141"/>
                  <a:pt x="170" y="165"/>
                  <a:pt x="190" y="168"/>
                </a:cubicBezTo>
                <a:cubicBezTo>
                  <a:pt x="190" y="235"/>
                  <a:pt x="190" y="235"/>
                  <a:pt x="190" y="235"/>
                </a:cubicBezTo>
                <a:cubicBezTo>
                  <a:pt x="165" y="235"/>
                  <a:pt x="165" y="235"/>
                  <a:pt x="165" y="235"/>
                </a:cubicBezTo>
                <a:cubicBezTo>
                  <a:pt x="164" y="207"/>
                  <a:pt x="156" y="194"/>
                  <a:pt x="151" y="188"/>
                </a:cubicBezTo>
                <a:cubicBezTo>
                  <a:pt x="139" y="176"/>
                  <a:pt x="132" y="158"/>
                  <a:pt x="132" y="141"/>
                </a:cubicBezTo>
                <a:cubicBezTo>
                  <a:pt x="132" y="107"/>
                  <a:pt x="160" y="79"/>
                  <a:pt x="194" y="79"/>
                </a:cubicBezTo>
                <a:cubicBezTo>
                  <a:pt x="229" y="79"/>
                  <a:pt x="257" y="107"/>
                  <a:pt x="257" y="141"/>
                </a:cubicBezTo>
                <a:cubicBezTo>
                  <a:pt x="257" y="158"/>
                  <a:pt x="250" y="176"/>
                  <a:pt x="237" y="188"/>
                </a:cubicBezTo>
                <a:close/>
                <a:moveTo>
                  <a:pt x="407" y="250"/>
                </a:moveTo>
                <a:cubicBezTo>
                  <a:pt x="395" y="232"/>
                  <a:pt x="374" y="197"/>
                  <a:pt x="372" y="188"/>
                </a:cubicBezTo>
                <a:cubicBezTo>
                  <a:pt x="373" y="187"/>
                  <a:pt x="373" y="185"/>
                  <a:pt x="374" y="183"/>
                </a:cubicBezTo>
                <a:cubicBezTo>
                  <a:pt x="376" y="176"/>
                  <a:pt x="379" y="166"/>
                  <a:pt x="379" y="158"/>
                </a:cubicBezTo>
                <a:cubicBezTo>
                  <a:pt x="379" y="146"/>
                  <a:pt x="377" y="129"/>
                  <a:pt x="374" y="118"/>
                </a:cubicBezTo>
                <a:cubicBezTo>
                  <a:pt x="373" y="112"/>
                  <a:pt x="364" y="83"/>
                  <a:pt x="338" y="55"/>
                </a:cubicBezTo>
                <a:cubicBezTo>
                  <a:pt x="303" y="18"/>
                  <a:pt x="255" y="0"/>
                  <a:pt x="193" y="0"/>
                </a:cubicBezTo>
                <a:cubicBezTo>
                  <a:pt x="65" y="0"/>
                  <a:pt x="0" y="56"/>
                  <a:pt x="0" y="167"/>
                </a:cubicBezTo>
                <a:cubicBezTo>
                  <a:pt x="0" y="231"/>
                  <a:pt x="37" y="266"/>
                  <a:pt x="61" y="288"/>
                </a:cubicBezTo>
                <a:cubicBezTo>
                  <a:pt x="70" y="297"/>
                  <a:pt x="78" y="304"/>
                  <a:pt x="80" y="310"/>
                </a:cubicBezTo>
                <a:cubicBezTo>
                  <a:pt x="97" y="376"/>
                  <a:pt x="82" y="429"/>
                  <a:pt x="72" y="454"/>
                </a:cubicBezTo>
                <a:cubicBezTo>
                  <a:pt x="71" y="456"/>
                  <a:pt x="72" y="459"/>
                  <a:pt x="74" y="460"/>
                </a:cubicBezTo>
                <a:cubicBezTo>
                  <a:pt x="112" y="480"/>
                  <a:pt x="154" y="491"/>
                  <a:pt x="197" y="491"/>
                </a:cubicBezTo>
                <a:cubicBezTo>
                  <a:pt x="217" y="491"/>
                  <a:pt x="236" y="489"/>
                  <a:pt x="256" y="484"/>
                </a:cubicBezTo>
                <a:cubicBezTo>
                  <a:pt x="258" y="484"/>
                  <a:pt x="259" y="482"/>
                  <a:pt x="259" y="480"/>
                </a:cubicBezTo>
                <a:cubicBezTo>
                  <a:pt x="259" y="438"/>
                  <a:pt x="260" y="406"/>
                  <a:pt x="262" y="396"/>
                </a:cubicBezTo>
                <a:cubicBezTo>
                  <a:pt x="280" y="401"/>
                  <a:pt x="335" y="413"/>
                  <a:pt x="345" y="413"/>
                </a:cubicBezTo>
                <a:cubicBezTo>
                  <a:pt x="346" y="413"/>
                  <a:pt x="347" y="413"/>
                  <a:pt x="347" y="413"/>
                </a:cubicBezTo>
                <a:cubicBezTo>
                  <a:pt x="355" y="413"/>
                  <a:pt x="374" y="413"/>
                  <a:pt x="378" y="391"/>
                </a:cubicBezTo>
                <a:cubicBezTo>
                  <a:pt x="381" y="380"/>
                  <a:pt x="380" y="370"/>
                  <a:pt x="379" y="364"/>
                </a:cubicBezTo>
                <a:cubicBezTo>
                  <a:pt x="379" y="362"/>
                  <a:pt x="378" y="360"/>
                  <a:pt x="378" y="360"/>
                </a:cubicBezTo>
                <a:cubicBezTo>
                  <a:pt x="379" y="356"/>
                  <a:pt x="382" y="352"/>
                  <a:pt x="384" y="348"/>
                </a:cubicBezTo>
                <a:cubicBezTo>
                  <a:pt x="386" y="344"/>
                  <a:pt x="387" y="342"/>
                  <a:pt x="388" y="339"/>
                </a:cubicBezTo>
                <a:cubicBezTo>
                  <a:pt x="388" y="337"/>
                  <a:pt x="387" y="333"/>
                  <a:pt x="386" y="330"/>
                </a:cubicBezTo>
                <a:cubicBezTo>
                  <a:pt x="389" y="327"/>
                  <a:pt x="393" y="323"/>
                  <a:pt x="394" y="319"/>
                </a:cubicBezTo>
                <a:cubicBezTo>
                  <a:pt x="394" y="315"/>
                  <a:pt x="392" y="310"/>
                  <a:pt x="390" y="305"/>
                </a:cubicBezTo>
                <a:cubicBezTo>
                  <a:pt x="390" y="305"/>
                  <a:pt x="390" y="305"/>
                  <a:pt x="390" y="304"/>
                </a:cubicBezTo>
                <a:cubicBezTo>
                  <a:pt x="390" y="303"/>
                  <a:pt x="390" y="299"/>
                  <a:pt x="390" y="294"/>
                </a:cubicBezTo>
                <a:cubicBezTo>
                  <a:pt x="396" y="293"/>
                  <a:pt x="406" y="291"/>
                  <a:pt x="409" y="289"/>
                </a:cubicBezTo>
                <a:cubicBezTo>
                  <a:pt x="415" y="286"/>
                  <a:pt x="419" y="277"/>
                  <a:pt x="419" y="272"/>
                </a:cubicBezTo>
                <a:cubicBezTo>
                  <a:pt x="419" y="270"/>
                  <a:pt x="418" y="270"/>
                  <a:pt x="407" y="250"/>
                </a:cubicBezTo>
                <a:close/>
                <a:moveTo>
                  <a:pt x="405" y="281"/>
                </a:moveTo>
                <a:cubicBezTo>
                  <a:pt x="403" y="282"/>
                  <a:pt x="393" y="284"/>
                  <a:pt x="385" y="286"/>
                </a:cubicBezTo>
                <a:cubicBezTo>
                  <a:pt x="383" y="286"/>
                  <a:pt x="381" y="288"/>
                  <a:pt x="381" y="290"/>
                </a:cubicBezTo>
                <a:cubicBezTo>
                  <a:pt x="380" y="305"/>
                  <a:pt x="380" y="306"/>
                  <a:pt x="380" y="307"/>
                </a:cubicBezTo>
                <a:cubicBezTo>
                  <a:pt x="381" y="308"/>
                  <a:pt x="381" y="308"/>
                  <a:pt x="382" y="310"/>
                </a:cubicBezTo>
                <a:cubicBezTo>
                  <a:pt x="384" y="314"/>
                  <a:pt x="385" y="316"/>
                  <a:pt x="385" y="317"/>
                </a:cubicBezTo>
                <a:cubicBezTo>
                  <a:pt x="384" y="319"/>
                  <a:pt x="381" y="322"/>
                  <a:pt x="377" y="325"/>
                </a:cubicBezTo>
                <a:cubicBezTo>
                  <a:pt x="376" y="326"/>
                  <a:pt x="375" y="329"/>
                  <a:pt x="376" y="331"/>
                </a:cubicBezTo>
                <a:cubicBezTo>
                  <a:pt x="377" y="334"/>
                  <a:pt x="378" y="337"/>
                  <a:pt x="378" y="338"/>
                </a:cubicBezTo>
                <a:cubicBezTo>
                  <a:pt x="378" y="339"/>
                  <a:pt x="377" y="342"/>
                  <a:pt x="375" y="344"/>
                </a:cubicBezTo>
                <a:cubicBezTo>
                  <a:pt x="373" y="348"/>
                  <a:pt x="371" y="353"/>
                  <a:pt x="369" y="357"/>
                </a:cubicBezTo>
                <a:cubicBezTo>
                  <a:pt x="369" y="359"/>
                  <a:pt x="369" y="362"/>
                  <a:pt x="369" y="365"/>
                </a:cubicBezTo>
                <a:cubicBezTo>
                  <a:pt x="370" y="371"/>
                  <a:pt x="371" y="379"/>
                  <a:pt x="369" y="389"/>
                </a:cubicBezTo>
                <a:cubicBezTo>
                  <a:pt x="367" y="401"/>
                  <a:pt x="359" y="404"/>
                  <a:pt x="347" y="404"/>
                </a:cubicBezTo>
                <a:cubicBezTo>
                  <a:pt x="347" y="404"/>
                  <a:pt x="346" y="404"/>
                  <a:pt x="345" y="404"/>
                </a:cubicBezTo>
                <a:cubicBezTo>
                  <a:pt x="335" y="403"/>
                  <a:pt x="271" y="389"/>
                  <a:pt x="261" y="386"/>
                </a:cubicBezTo>
                <a:cubicBezTo>
                  <a:pt x="259" y="386"/>
                  <a:pt x="257" y="386"/>
                  <a:pt x="256" y="387"/>
                </a:cubicBezTo>
                <a:cubicBezTo>
                  <a:pt x="250" y="394"/>
                  <a:pt x="249" y="449"/>
                  <a:pt x="250" y="476"/>
                </a:cubicBezTo>
                <a:cubicBezTo>
                  <a:pt x="193" y="488"/>
                  <a:pt x="133" y="480"/>
                  <a:pt x="83" y="454"/>
                </a:cubicBezTo>
                <a:cubicBezTo>
                  <a:pt x="93" y="426"/>
                  <a:pt x="105" y="373"/>
                  <a:pt x="89" y="307"/>
                </a:cubicBezTo>
                <a:cubicBezTo>
                  <a:pt x="87" y="299"/>
                  <a:pt x="79" y="292"/>
                  <a:pt x="68" y="282"/>
                </a:cubicBezTo>
                <a:cubicBezTo>
                  <a:pt x="44" y="260"/>
                  <a:pt x="9" y="227"/>
                  <a:pt x="9" y="167"/>
                </a:cubicBezTo>
                <a:cubicBezTo>
                  <a:pt x="9" y="119"/>
                  <a:pt x="22" y="82"/>
                  <a:pt x="47" y="56"/>
                </a:cubicBezTo>
                <a:cubicBezTo>
                  <a:pt x="78" y="25"/>
                  <a:pt x="127" y="9"/>
                  <a:pt x="193" y="9"/>
                </a:cubicBezTo>
                <a:cubicBezTo>
                  <a:pt x="252" y="9"/>
                  <a:pt x="298" y="27"/>
                  <a:pt x="331" y="61"/>
                </a:cubicBezTo>
                <a:cubicBezTo>
                  <a:pt x="357" y="88"/>
                  <a:pt x="364" y="117"/>
                  <a:pt x="365" y="120"/>
                </a:cubicBezTo>
                <a:cubicBezTo>
                  <a:pt x="367" y="130"/>
                  <a:pt x="370" y="147"/>
                  <a:pt x="370" y="158"/>
                </a:cubicBezTo>
                <a:cubicBezTo>
                  <a:pt x="370" y="165"/>
                  <a:pt x="367" y="174"/>
                  <a:pt x="365" y="180"/>
                </a:cubicBezTo>
                <a:cubicBezTo>
                  <a:pt x="363" y="185"/>
                  <a:pt x="363" y="187"/>
                  <a:pt x="363" y="189"/>
                </a:cubicBezTo>
                <a:cubicBezTo>
                  <a:pt x="364" y="198"/>
                  <a:pt x="380" y="224"/>
                  <a:pt x="399" y="255"/>
                </a:cubicBezTo>
                <a:cubicBezTo>
                  <a:pt x="403" y="263"/>
                  <a:pt x="408" y="271"/>
                  <a:pt x="409" y="273"/>
                </a:cubicBezTo>
                <a:cubicBezTo>
                  <a:pt x="409" y="275"/>
                  <a:pt x="406" y="280"/>
                  <a:pt x="405" y="2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etrobras Sans" panose="020B0606020204030204" pitchFamily="34" charset="0"/>
              <a:cs typeface="Arial" panose="020B0604020202020204" pitchFamily="34" charset="0"/>
            </a:endParaRPr>
          </a:p>
        </p:txBody>
      </p:sp>
      <p:sp>
        <p:nvSpPr>
          <p:cNvPr id="28" name="Oval 45"/>
          <p:cNvSpPr>
            <a:spLocks noChangeArrowheads="1"/>
          </p:cNvSpPr>
          <p:nvPr/>
        </p:nvSpPr>
        <p:spPr bwMode="auto">
          <a:xfrm>
            <a:off x="6678026" y="2562116"/>
            <a:ext cx="1070527" cy="107052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etrobras Sans" panose="020B060602020403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val 24"/>
          <p:cNvSpPr/>
          <p:nvPr/>
        </p:nvSpPr>
        <p:spPr>
          <a:xfrm>
            <a:off x="4911368" y="3197697"/>
            <a:ext cx="1572740" cy="1569023"/>
          </a:xfrm>
          <a:prstGeom prst="ellipse">
            <a:avLst/>
          </a:prstGeom>
          <a:solidFill>
            <a:schemeClr val="bg1">
              <a:alpha val="42000"/>
            </a:schemeClr>
          </a:solidFill>
          <a:ln w="317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etrobras Sans" panose="020B0606020204030204" pitchFamily="34" charset="0"/>
              </a:rPr>
              <a:t>INTEGRI-DADE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etrobras Sans" panose="020B0606020204030204" pitchFamily="34" charset="0"/>
            </a:endParaRPr>
          </a:p>
        </p:txBody>
      </p:sp>
      <p:cxnSp>
        <p:nvCxnSpPr>
          <p:cNvPr id="30" name="Straight Connector 41"/>
          <p:cNvCxnSpPr>
            <a:stCxn id="24" idx="0"/>
            <a:endCxn id="29" idx="4"/>
          </p:cNvCxnSpPr>
          <p:nvPr/>
        </p:nvCxnSpPr>
        <p:spPr>
          <a:xfrm flipV="1">
            <a:off x="5696467" y="4766720"/>
            <a:ext cx="1271" cy="370669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44"/>
          <p:cNvCxnSpPr>
            <a:stCxn id="23" idx="4"/>
            <a:endCxn id="29" idx="0"/>
          </p:cNvCxnSpPr>
          <p:nvPr/>
        </p:nvCxnSpPr>
        <p:spPr>
          <a:xfrm>
            <a:off x="5697738" y="2864381"/>
            <a:ext cx="0" cy="333316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47"/>
          <p:cNvSpPr/>
          <p:nvPr/>
        </p:nvSpPr>
        <p:spPr>
          <a:xfrm>
            <a:off x="6273774" y="1289558"/>
            <a:ext cx="32365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etrobras Sans" panose="020B0606020204030204" pitchFamily="34" charset="0"/>
                <a:cs typeface="Arial" panose="020B0604020202020204" pitchFamily="34" charset="0"/>
              </a:rPr>
              <a:t>Evidencia um compromisso com a ética e probidade</a:t>
            </a:r>
          </a:p>
        </p:txBody>
      </p:sp>
      <p:sp>
        <p:nvSpPr>
          <p:cNvPr id="33" name="Rectangle 48"/>
          <p:cNvSpPr/>
          <p:nvPr/>
        </p:nvSpPr>
        <p:spPr>
          <a:xfrm>
            <a:off x="6349588" y="5723168"/>
            <a:ext cx="42001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etrobras Sans" panose="020B0606020204030204" pitchFamily="34" charset="0"/>
                <a:cs typeface="Arial" panose="020B0604020202020204" pitchFamily="34" charset="0"/>
              </a:rPr>
              <a:t>Permite adotar tempestivamente ações corretivas e aplicar as sanções necessárias</a:t>
            </a:r>
          </a:p>
        </p:txBody>
      </p:sp>
      <p:sp>
        <p:nvSpPr>
          <p:cNvPr id="34" name="Rectangle 49"/>
          <p:cNvSpPr/>
          <p:nvPr/>
        </p:nvSpPr>
        <p:spPr>
          <a:xfrm>
            <a:off x="563894" y="4653956"/>
            <a:ext cx="29547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etrobras Sans" panose="020B0606020204030204" pitchFamily="34" charset="0"/>
                <a:cs typeface="Arial" panose="020B0604020202020204" pitchFamily="34" charset="0"/>
              </a:rPr>
              <a:t>Aprimora a governança e subsidia melhorias na gestão</a:t>
            </a:r>
          </a:p>
        </p:txBody>
      </p:sp>
      <p:sp>
        <p:nvSpPr>
          <p:cNvPr id="35" name="Rectangle 50"/>
          <p:cNvSpPr/>
          <p:nvPr/>
        </p:nvSpPr>
        <p:spPr>
          <a:xfrm>
            <a:off x="596438" y="2629614"/>
            <a:ext cx="29547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etrobras Sans" panose="020B0606020204030204" pitchFamily="34" charset="0"/>
                <a:cs typeface="Arial" panose="020B0604020202020204" pitchFamily="34" charset="0"/>
              </a:rPr>
              <a:t>Protege a organização de danos a sua imagem</a:t>
            </a:r>
          </a:p>
        </p:txBody>
      </p:sp>
      <p:sp>
        <p:nvSpPr>
          <p:cNvPr id="36" name="Rectangle 51"/>
          <p:cNvSpPr/>
          <p:nvPr/>
        </p:nvSpPr>
        <p:spPr>
          <a:xfrm>
            <a:off x="7941434" y="4336370"/>
            <a:ext cx="37148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etrobras Sans" panose="020B0606020204030204" pitchFamily="34" charset="0"/>
                <a:cs typeface="Arial" panose="020B0604020202020204" pitchFamily="34" charset="0"/>
              </a:rPr>
              <a:t>Identifica e previne a ocorrência de fraudes e outras práticas ilícitas</a:t>
            </a:r>
          </a:p>
        </p:txBody>
      </p:sp>
      <p:sp>
        <p:nvSpPr>
          <p:cNvPr id="37" name="Rectangle 52"/>
          <p:cNvSpPr/>
          <p:nvPr/>
        </p:nvSpPr>
        <p:spPr>
          <a:xfrm>
            <a:off x="7941434" y="2552181"/>
            <a:ext cx="37148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etrobras Sans" panose="020B0606020204030204" pitchFamily="34" charset="0"/>
                <a:cs typeface="Arial" panose="020B0604020202020204" pitchFamily="34" charset="0"/>
              </a:rPr>
              <a:t>Reduz a exposição da empresas a sanções e evita prejuízos decorrentes de ações judiciais</a:t>
            </a:r>
          </a:p>
        </p:txBody>
      </p:sp>
      <p:sp>
        <p:nvSpPr>
          <p:cNvPr id="38" name="Freeform 106"/>
          <p:cNvSpPr>
            <a:spLocks noEditPoints="1"/>
          </p:cNvSpPr>
          <p:nvPr/>
        </p:nvSpPr>
        <p:spPr bwMode="auto">
          <a:xfrm>
            <a:off x="5433849" y="5329612"/>
            <a:ext cx="508299" cy="666206"/>
          </a:xfrm>
          <a:custGeom>
            <a:avLst/>
            <a:gdLst>
              <a:gd name="T0" fmla="*/ 451 w 493"/>
              <a:gd name="T1" fmla="*/ 579 h 646"/>
              <a:gd name="T2" fmla="*/ 285 w 493"/>
              <a:gd name="T3" fmla="*/ 321 h 646"/>
              <a:gd name="T4" fmla="*/ 419 w 493"/>
              <a:gd name="T5" fmla="*/ 174 h 646"/>
              <a:gd name="T6" fmla="*/ 424 w 493"/>
              <a:gd name="T7" fmla="*/ 165 h 646"/>
              <a:gd name="T8" fmla="*/ 460 w 493"/>
              <a:gd name="T9" fmla="*/ 67 h 646"/>
              <a:gd name="T10" fmla="*/ 460 w 493"/>
              <a:gd name="T11" fmla="*/ 0 h 646"/>
              <a:gd name="T12" fmla="*/ 0 w 493"/>
              <a:gd name="T13" fmla="*/ 33 h 646"/>
              <a:gd name="T14" fmla="*/ 44 w 493"/>
              <a:gd name="T15" fmla="*/ 67 h 646"/>
              <a:gd name="T16" fmla="*/ 73 w 493"/>
              <a:gd name="T17" fmla="*/ 166 h 646"/>
              <a:gd name="T18" fmla="*/ 211 w 493"/>
              <a:gd name="T19" fmla="*/ 317 h 646"/>
              <a:gd name="T20" fmla="*/ 211 w 493"/>
              <a:gd name="T21" fmla="*/ 332 h 646"/>
              <a:gd name="T22" fmla="*/ 34 w 493"/>
              <a:gd name="T23" fmla="*/ 579 h 646"/>
              <a:gd name="T24" fmla="*/ 34 w 493"/>
              <a:gd name="T25" fmla="*/ 646 h 646"/>
              <a:gd name="T26" fmla="*/ 493 w 493"/>
              <a:gd name="T27" fmla="*/ 612 h 646"/>
              <a:gd name="T28" fmla="*/ 404 w 493"/>
              <a:gd name="T29" fmla="*/ 479 h 646"/>
              <a:gd name="T30" fmla="*/ 285 w 493"/>
              <a:gd name="T31" fmla="*/ 348 h 646"/>
              <a:gd name="T32" fmla="*/ 14 w 493"/>
              <a:gd name="T33" fmla="*/ 33 h 646"/>
              <a:gd name="T34" fmla="*/ 460 w 493"/>
              <a:gd name="T35" fmla="*/ 14 h 646"/>
              <a:gd name="T36" fmla="*/ 460 w 493"/>
              <a:gd name="T37" fmla="*/ 53 h 646"/>
              <a:gd name="T38" fmla="*/ 14 w 493"/>
              <a:gd name="T39" fmla="*/ 33 h 646"/>
              <a:gd name="T40" fmla="*/ 412 w 493"/>
              <a:gd name="T41" fmla="*/ 156 h 646"/>
              <a:gd name="T42" fmla="*/ 85 w 493"/>
              <a:gd name="T43" fmla="*/ 156 h 646"/>
              <a:gd name="T44" fmla="*/ 439 w 493"/>
              <a:gd name="T45" fmla="*/ 67 h 646"/>
              <a:gd name="T46" fmla="*/ 211 w 493"/>
              <a:gd name="T47" fmla="*/ 490 h 646"/>
              <a:gd name="T48" fmla="*/ 211 w 493"/>
              <a:gd name="T49" fmla="*/ 348 h 646"/>
              <a:gd name="T50" fmla="*/ 156 w 493"/>
              <a:gd name="T51" fmla="*/ 509 h 646"/>
              <a:gd name="T52" fmla="*/ 219 w 493"/>
              <a:gd name="T53" fmla="*/ 503 h 646"/>
              <a:gd name="T54" fmla="*/ 225 w 493"/>
              <a:gd name="T55" fmla="*/ 336 h 646"/>
              <a:gd name="T56" fmla="*/ 225 w 493"/>
              <a:gd name="T57" fmla="*/ 313 h 646"/>
              <a:gd name="T58" fmla="*/ 94 w 493"/>
              <a:gd name="T59" fmla="*/ 175 h 646"/>
              <a:gd name="T60" fmla="*/ 259 w 493"/>
              <a:gd name="T61" fmla="*/ 169 h 646"/>
              <a:gd name="T62" fmla="*/ 274 w 493"/>
              <a:gd name="T63" fmla="*/ 307 h 646"/>
              <a:gd name="T64" fmla="*/ 271 w 493"/>
              <a:gd name="T65" fmla="*/ 321 h 646"/>
              <a:gd name="T66" fmla="*/ 271 w 493"/>
              <a:gd name="T67" fmla="*/ 483 h 646"/>
              <a:gd name="T68" fmla="*/ 278 w 493"/>
              <a:gd name="T69" fmla="*/ 493 h 646"/>
              <a:gd name="T70" fmla="*/ 437 w 493"/>
              <a:gd name="T71" fmla="*/ 579 h 646"/>
              <a:gd name="T72" fmla="*/ 84 w 493"/>
              <a:gd name="T73" fmla="*/ 495 h 646"/>
              <a:gd name="T74" fmla="*/ 34 w 493"/>
              <a:gd name="T75" fmla="*/ 632 h 646"/>
              <a:gd name="T76" fmla="*/ 34 w 493"/>
              <a:gd name="T77" fmla="*/ 593 h 646"/>
              <a:gd name="T78" fmla="*/ 479 w 493"/>
              <a:gd name="T79" fmla="*/ 612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93" h="646">
                <a:moveTo>
                  <a:pt x="460" y="579"/>
                </a:moveTo>
                <a:cubicBezTo>
                  <a:pt x="451" y="579"/>
                  <a:pt x="451" y="579"/>
                  <a:pt x="451" y="579"/>
                </a:cubicBezTo>
                <a:cubicBezTo>
                  <a:pt x="435" y="462"/>
                  <a:pt x="357" y="372"/>
                  <a:pt x="285" y="332"/>
                </a:cubicBezTo>
                <a:cubicBezTo>
                  <a:pt x="285" y="321"/>
                  <a:pt x="285" y="321"/>
                  <a:pt x="285" y="321"/>
                </a:cubicBezTo>
                <a:cubicBezTo>
                  <a:pt x="285" y="317"/>
                  <a:pt x="285" y="317"/>
                  <a:pt x="285" y="317"/>
                </a:cubicBezTo>
                <a:cubicBezTo>
                  <a:pt x="334" y="291"/>
                  <a:pt x="385" y="241"/>
                  <a:pt x="419" y="174"/>
                </a:cubicBezTo>
                <a:cubicBezTo>
                  <a:pt x="421" y="174"/>
                  <a:pt x="422" y="173"/>
                  <a:pt x="423" y="172"/>
                </a:cubicBezTo>
                <a:cubicBezTo>
                  <a:pt x="424" y="170"/>
                  <a:pt x="424" y="167"/>
                  <a:pt x="424" y="165"/>
                </a:cubicBezTo>
                <a:cubicBezTo>
                  <a:pt x="438" y="135"/>
                  <a:pt x="448" y="102"/>
                  <a:pt x="453" y="67"/>
                </a:cubicBezTo>
                <a:cubicBezTo>
                  <a:pt x="460" y="67"/>
                  <a:pt x="460" y="67"/>
                  <a:pt x="460" y="67"/>
                </a:cubicBezTo>
                <a:cubicBezTo>
                  <a:pt x="478" y="67"/>
                  <a:pt x="493" y="52"/>
                  <a:pt x="493" y="33"/>
                </a:cubicBezTo>
                <a:cubicBezTo>
                  <a:pt x="493" y="15"/>
                  <a:pt x="478" y="0"/>
                  <a:pt x="460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15" y="0"/>
                  <a:pt x="0" y="15"/>
                  <a:pt x="0" y="33"/>
                </a:cubicBezTo>
                <a:cubicBezTo>
                  <a:pt x="0" y="52"/>
                  <a:pt x="15" y="67"/>
                  <a:pt x="34" y="67"/>
                </a:cubicBezTo>
                <a:cubicBezTo>
                  <a:pt x="44" y="67"/>
                  <a:pt x="44" y="67"/>
                  <a:pt x="44" y="67"/>
                </a:cubicBezTo>
                <a:cubicBezTo>
                  <a:pt x="48" y="100"/>
                  <a:pt x="58" y="130"/>
                  <a:pt x="70" y="158"/>
                </a:cubicBezTo>
                <a:cubicBezTo>
                  <a:pt x="69" y="161"/>
                  <a:pt x="70" y="165"/>
                  <a:pt x="73" y="166"/>
                </a:cubicBezTo>
                <a:cubicBezTo>
                  <a:pt x="73" y="166"/>
                  <a:pt x="74" y="167"/>
                  <a:pt x="74" y="167"/>
                </a:cubicBezTo>
                <a:cubicBezTo>
                  <a:pt x="107" y="237"/>
                  <a:pt x="160" y="290"/>
                  <a:pt x="211" y="317"/>
                </a:cubicBezTo>
                <a:cubicBezTo>
                  <a:pt x="211" y="330"/>
                  <a:pt x="211" y="330"/>
                  <a:pt x="211" y="330"/>
                </a:cubicBezTo>
                <a:cubicBezTo>
                  <a:pt x="211" y="332"/>
                  <a:pt x="211" y="332"/>
                  <a:pt x="211" y="332"/>
                </a:cubicBezTo>
                <a:cubicBezTo>
                  <a:pt x="140" y="371"/>
                  <a:pt x="62" y="462"/>
                  <a:pt x="44" y="579"/>
                </a:cubicBezTo>
                <a:cubicBezTo>
                  <a:pt x="34" y="579"/>
                  <a:pt x="34" y="579"/>
                  <a:pt x="34" y="579"/>
                </a:cubicBezTo>
                <a:cubicBezTo>
                  <a:pt x="15" y="579"/>
                  <a:pt x="0" y="594"/>
                  <a:pt x="0" y="612"/>
                </a:cubicBezTo>
                <a:cubicBezTo>
                  <a:pt x="0" y="631"/>
                  <a:pt x="15" y="646"/>
                  <a:pt x="34" y="646"/>
                </a:cubicBezTo>
                <a:cubicBezTo>
                  <a:pt x="460" y="646"/>
                  <a:pt x="460" y="646"/>
                  <a:pt x="460" y="646"/>
                </a:cubicBezTo>
                <a:cubicBezTo>
                  <a:pt x="478" y="646"/>
                  <a:pt x="493" y="631"/>
                  <a:pt x="493" y="612"/>
                </a:cubicBezTo>
                <a:cubicBezTo>
                  <a:pt x="493" y="594"/>
                  <a:pt x="478" y="579"/>
                  <a:pt x="460" y="579"/>
                </a:cubicBezTo>
                <a:close/>
                <a:moveTo>
                  <a:pt x="404" y="479"/>
                </a:moveTo>
                <a:cubicBezTo>
                  <a:pt x="371" y="466"/>
                  <a:pt x="329" y="470"/>
                  <a:pt x="285" y="478"/>
                </a:cubicBezTo>
                <a:cubicBezTo>
                  <a:pt x="285" y="348"/>
                  <a:pt x="285" y="348"/>
                  <a:pt x="285" y="348"/>
                </a:cubicBezTo>
                <a:cubicBezTo>
                  <a:pt x="328" y="374"/>
                  <a:pt x="373" y="420"/>
                  <a:pt x="404" y="479"/>
                </a:cubicBezTo>
                <a:close/>
                <a:moveTo>
                  <a:pt x="14" y="33"/>
                </a:moveTo>
                <a:cubicBezTo>
                  <a:pt x="14" y="23"/>
                  <a:pt x="23" y="14"/>
                  <a:pt x="34" y="14"/>
                </a:cubicBezTo>
                <a:cubicBezTo>
                  <a:pt x="460" y="14"/>
                  <a:pt x="460" y="14"/>
                  <a:pt x="460" y="14"/>
                </a:cubicBezTo>
                <a:cubicBezTo>
                  <a:pt x="471" y="14"/>
                  <a:pt x="479" y="23"/>
                  <a:pt x="479" y="33"/>
                </a:cubicBezTo>
                <a:cubicBezTo>
                  <a:pt x="479" y="44"/>
                  <a:pt x="471" y="53"/>
                  <a:pt x="460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23" y="53"/>
                  <a:pt x="14" y="44"/>
                  <a:pt x="14" y="33"/>
                </a:cubicBezTo>
                <a:close/>
                <a:moveTo>
                  <a:pt x="439" y="67"/>
                </a:moveTo>
                <a:cubicBezTo>
                  <a:pt x="434" y="99"/>
                  <a:pt x="425" y="129"/>
                  <a:pt x="412" y="156"/>
                </a:cubicBezTo>
                <a:cubicBezTo>
                  <a:pt x="372" y="134"/>
                  <a:pt x="315" y="145"/>
                  <a:pt x="256" y="156"/>
                </a:cubicBezTo>
                <a:cubicBezTo>
                  <a:pt x="196" y="167"/>
                  <a:pt x="134" y="178"/>
                  <a:pt x="85" y="156"/>
                </a:cubicBezTo>
                <a:cubicBezTo>
                  <a:pt x="72" y="129"/>
                  <a:pt x="63" y="99"/>
                  <a:pt x="58" y="67"/>
                </a:cubicBezTo>
                <a:lnTo>
                  <a:pt x="439" y="67"/>
                </a:lnTo>
                <a:close/>
                <a:moveTo>
                  <a:pt x="211" y="348"/>
                </a:moveTo>
                <a:cubicBezTo>
                  <a:pt x="211" y="490"/>
                  <a:pt x="211" y="490"/>
                  <a:pt x="211" y="490"/>
                </a:cubicBezTo>
                <a:cubicBezTo>
                  <a:pt x="171" y="496"/>
                  <a:pt x="127" y="499"/>
                  <a:pt x="90" y="483"/>
                </a:cubicBezTo>
                <a:cubicBezTo>
                  <a:pt x="121" y="422"/>
                  <a:pt x="168" y="374"/>
                  <a:pt x="211" y="348"/>
                </a:cubicBezTo>
                <a:close/>
                <a:moveTo>
                  <a:pt x="84" y="495"/>
                </a:moveTo>
                <a:cubicBezTo>
                  <a:pt x="107" y="505"/>
                  <a:pt x="131" y="509"/>
                  <a:pt x="156" y="509"/>
                </a:cubicBezTo>
                <a:cubicBezTo>
                  <a:pt x="178" y="509"/>
                  <a:pt x="199" y="506"/>
                  <a:pt x="219" y="503"/>
                </a:cubicBezTo>
                <a:cubicBezTo>
                  <a:pt x="219" y="503"/>
                  <a:pt x="219" y="503"/>
                  <a:pt x="219" y="503"/>
                </a:cubicBezTo>
                <a:cubicBezTo>
                  <a:pt x="222" y="503"/>
                  <a:pt x="225" y="500"/>
                  <a:pt x="225" y="496"/>
                </a:cubicBezTo>
                <a:cubicBezTo>
                  <a:pt x="225" y="336"/>
                  <a:pt x="225" y="336"/>
                  <a:pt x="225" y="336"/>
                </a:cubicBezTo>
                <a:cubicBezTo>
                  <a:pt x="225" y="330"/>
                  <a:pt x="225" y="330"/>
                  <a:pt x="225" y="330"/>
                </a:cubicBezTo>
                <a:cubicBezTo>
                  <a:pt x="225" y="313"/>
                  <a:pt x="225" y="313"/>
                  <a:pt x="225" y="313"/>
                </a:cubicBezTo>
                <a:cubicBezTo>
                  <a:pt x="225" y="311"/>
                  <a:pt x="224" y="308"/>
                  <a:pt x="221" y="307"/>
                </a:cubicBezTo>
                <a:cubicBezTo>
                  <a:pt x="177" y="284"/>
                  <a:pt x="127" y="237"/>
                  <a:pt x="94" y="175"/>
                </a:cubicBezTo>
                <a:cubicBezTo>
                  <a:pt x="112" y="180"/>
                  <a:pt x="131" y="183"/>
                  <a:pt x="151" y="183"/>
                </a:cubicBezTo>
                <a:cubicBezTo>
                  <a:pt x="186" y="183"/>
                  <a:pt x="223" y="176"/>
                  <a:pt x="259" y="169"/>
                </a:cubicBezTo>
                <a:cubicBezTo>
                  <a:pt x="316" y="159"/>
                  <a:pt x="370" y="149"/>
                  <a:pt x="406" y="169"/>
                </a:cubicBezTo>
                <a:cubicBezTo>
                  <a:pt x="372" y="234"/>
                  <a:pt x="321" y="283"/>
                  <a:pt x="274" y="307"/>
                </a:cubicBezTo>
                <a:cubicBezTo>
                  <a:pt x="272" y="308"/>
                  <a:pt x="271" y="311"/>
                  <a:pt x="271" y="313"/>
                </a:cubicBezTo>
                <a:cubicBezTo>
                  <a:pt x="271" y="321"/>
                  <a:pt x="271" y="321"/>
                  <a:pt x="271" y="321"/>
                </a:cubicBezTo>
                <a:cubicBezTo>
                  <a:pt x="271" y="336"/>
                  <a:pt x="271" y="336"/>
                  <a:pt x="271" y="336"/>
                </a:cubicBezTo>
                <a:cubicBezTo>
                  <a:pt x="271" y="483"/>
                  <a:pt x="271" y="483"/>
                  <a:pt x="271" y="483"/>
                </a:cubicBezTo>
                <a:cubicBezTo>
                  <a:pt x="270" y="484"/>
                  <a:pt x="270" y="486"/>
                  <a:pt x="270" y="487"/>
                </a:cubicBezTo>
                <a:cubicBezTo>
                  <a:pt x="271" y="491"/>
                  <a:pt x="274" y="494"/>
                  <a:pt x="278" y="493"/>
                </a:cubicBezTo>
                <a:cubicBezTo>
                  <a:pt x="331" y="484"/>
                  <a:pt x="381" y="477"/>
                  <a:pt x="414" y="499"/>
                </a:cubicBezTo>
                <a:cubicBezTo>
                  <a:pt x="425" y="524"/>
                  <a:pt x="433" y="551"/>
                  <a:pt x="437" y="579"/>
                </a:cubicBezTo>
                <a:cubicBezTo>
                  <a:pt x="58" y="579"/>
                  <a:pt x="58" y="579"/>
                  <a:pt x="58" y="579"/>
                </a:cubicBezTo>
                <a:cubicBezTo>
                  <a:pt x="63" y="549"/>
                  <a:pt x="72" y="521"/>
                  <a:pt x="84" y="495"/>
                </a:cubicBezTo>
                <a:close/>
                <a:moveTo>
                  <a:pt x="460" y="632"/>
                </a:moveTo>
                <a:cubicBezTo>
                  <a:pt x="34" y="632"/>
                  <a:pt x="34" y="632"/>
                  <a:pt x="34" y="632"/>
                </a:cubicBezTo>
                <a:cubicBezTo>
                  <a:pt x="23" y="632"/>
                  <a:pt x="14" y="623"/>
                  <a:pt x="14" y="612"/>
                </a:cubicBezTo>
                <a:cubicBezTo>
                  <a:pt x="14" y="601"/>
                  <a:pt x="23" y="593"/>
                  <a:pt x="34" y="593"/>
                </a:cubicBezTo>
                <a:cubicBezTo>
                  <a:pt x="460" y="593"/>
                  <a:pt x="460" y="593"/>
                  <a:pt x="460" y="593"/>
                </a:cubicBezTo>
                <a:cubicBezTo>
                  <a:pt x="471" y="593"/>
                  <a:pt x="479" y="601"/>
                  <a:pt x="479" y="612"/>
                </a:cubicBezTo>
                <a:cubicBezTo>
                  <a:pt x="479" y="623"/>
                  <a:pt x="471" y="632"/>
                  <a:pt x="460" y="6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etrobras Sans" panose="020B0606020204030204" pitchFamily="34" charset="0"/>
              <a:cs typeface="Arial" panose="020B0604020202020204" pitchFamily="34" charset="0"/>
            </a:endParaRPr>
          </a:p>
        </p:txBody>
      </p:sp>
      <p:sp>
        <p:nvSpPr>
          <p:cNvPr id="39" name="Freeform 86"/>
          <p:cNvSpPr>
            <a:spLocks noEditPoints="1"/>
          </p:cNvSpPr>
          <p:nvPr/>
        </p:nvSpPr>
        <p:spPr bwMode="auto">
          <a:xfrm>
            <a:off x="6929132" y="2761498"/>
            <a:ext cx="594609" cy="659561"/>
          </a:xfrm>
          <a:custGeom>
            <a:avLst/>
            <a:gdLst>
              <a:gd name="T0" fmla="*/ 208 w 575"/>
              <a:gd name="T1" fmla="*/ 639 h 639"/>
              <a:gd name="T2" fmla="*/ 201 w 575"/>
              <a:gd name="T3" fmla="*/ 373 h 639"/>
              <a:gd name="T4" fmla="*/ 369 w 575"/>
              <a:gd name="T5" fmla="*/ 366 h 639"/>
              <a:gd name="T6" fmla="*/ 376 w 575"/>
              <a:gd name="T7" fmla="*/ 632 h 639"/>
              <a:gd name="T8" fmla="*/ 215 w 575"/>
              <a:gd name="T9" fmla="*/ 625 h 639"/>
              <a:gd name="T10" fmla="*/ 362 w 575"/>
              <a:gd name="T11" fmla="*/ 380 h 639"/>
              <a:gd name="T12" fmla="*/ 215 w 575"/>
              <a:gd name="T13" fmla="*/ 625 h 639"/>
              <a:gd name="T14" fmla="*/ 10 w 575"/>
              <a:gd name="T15" fmla="*/ 639 h 639"/>
              <a:gd name="T16" fmla="*/ 3 w 575"/>
              <a:gd name="T17" fmla="*/ 503 h 639"/>
              <a:gd name="T18" fmla="*/ 170 w 575"/>
              <a:gd name="T19" fmla="*/ 496 h 639"/>
              <a:gd name="T20" fmla="*/ 177 w 575"/>
              <a:gd name="T21" fmla="*/ 632 h 639"/>
              <a:gd name="T22" fmla="*/ 17 w 575"/>
              <a:gd name="T23" fmla="*/ 625 h 639"/>
              <a:gd name="T24" fmla="*/ 163 w 575"/>
              <a:gd name="T25" fmla="*/ 510 h 639"/>
              <a:gd name="T26" fmla="*/ 17 w 575"/>
              <a:gd name="T27" fmla="*/ 625 h 639"/>
              <a:gd name="T28" fmla="*/ 5 w 575"/>
              <a:gd name="T29" fmla="*/ 411 h 639"/>
              <a:gd name="T30" fmla="*/ 292 w 575"/>
              <a:gd name="T31" fmla="*/ 47 h 639"/>
              <a:gd name="T32" fmla="*/ 256 w 575"/>
              <a:gd name="T33" fmla="*/ 4 h 639"/>
              <a:gd name="T34" fmla="*/ 417 w 575"/>
              <a:gd name="T35" fmla="*/ 0 h 639"/>
              <a:gd name="T36" fmla="*/ 424 w 575"/>
              <a:gd name="T37" fmla="*/ 163 h 639"/>
              <a:gd name="T38" fmla="*/ 412 w 575"/>
              <a:gd name="T39" fmla="*/ 168 h 639"/>
              <a:gd name="T40" fmla="*/ 31 w 575"/>
              <a:gd name="T41" fmla="*/ 414 h 639"/>
              <a:gd name="T42" fmla="*/ 279 w 575"/>
              <a:gd name="T43" fmla="*/ 14 h 639"/>
              <a:gd name="T44" fmla="*/ 307 w 575"/>
              <a:gd name="T45" fmla="*/ 51 h 639"/>
              <a:gd name="T46" fmla="*/ 16 w 575"/>
              <a:gd name="T47" fmla="*/ 402 h 639"/>
              <a:gd name="T48" fmla="*/ 22 w 575"/>
              <a:gd name="T49" fmla="*/ 403 h 639"/>
              <a:gd name="T50" fmla="*/ 383 w 575"/>
              <a:gd name="T51" fmla="*/ 118 h 639"/>
              <a:gd name="T52" fmla="*/ 410 w 575"/>
              <a:gd name="T53" fmla="*/ 14 h 639"/>
              <a:gd name="T54" fmla="*/ 568 w 575"/>
              <a:gd name="T55" fmla="*/ 639 h 639"/>
              <a:gd name="T56" fmla="*/ 400 w 575"/>
              <a:gd name="T57" fmla="*/ 632 h 639"/>
              <a:gd name="T58" fmla="*/ 407 w 575"/>
              <a:gd name="T59" fmla="*/ 238 h 639"/>
              <a:gd name="T60" fmla="*/ 575 w 575"/>
              <a:gd name="T61" fmla="*/ 245 h 639"/>
              <a:gd name="T62" fmla="*/ 568 w 575"/>
              <a:gd name="T63" fmla="*/ 639 h 639"/>
              <a:gd name="T64" fmla="*/ 561 w 575"/>
              <a:gd name="T65" fmla="*/ 625 h 639"/>
              <a:gd name="T66" fmla="*/ 414 w 575"/>
              <a:gd name="T67" fmla="*/ 252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75" h="639">
                <a:moveTo>
                  <a:pt x="369" y="639"/>
                </a:moveTo>
                <a:cubicBezTo>
                  <a:pt x="208" y="639"/>
                  <a:pt x="208" y="639"/>
                  <a:pt x="208" y="639"/>
                </a:cubicBezTo>
                <a:cubicBezTo>
                  <a:pt x="205" y="639"/>
                  <a:pt x="201" y="636"/>
                  <a:pt x="201" y="632"/>
                </a:cubicBezTo>
                <a:cubicBezTo>
                  <a:pt x="201" y="373"/>
                  <a:pt x="201" y="373"/>
                  <a:pt x="201" y="373"/>
                </a:cubicBezTo>
                <a:cubicBezTo>
                  <a:pt x="201" y="369"/>
                  <a:pt x="205" y="366"/>
                  <a:pt x="208" y="366"/>
                </a:cubicBezTo>
                <a:cubicBezTo>
                  <a:pt x="369" y="366"/>
                  <a:pt x="369" y="366"/>
                  <a:pt x="369" y="366"/>
                </a:cubicBezTo>
                <a:cubicBezTo>
                  <a:pt x="373" y="366"/>
                  <a:pt x="376" y="369"/>
                  <a:pt x="376" y="373"/>
                </a:cubicBezTo>
                <a:cubicBezTo>
                  <a:pt x="376" y="632"/>
                  <a:pt x="376" y="632"/>
                  <a:pt x="376" y="632"/>
                </a:cubicBezTo>
                <a:cubicBezTo>
                  <a:pt x="376" y="636"/>
                  <a:pt x="373" y="639"/>
                  <a:pt x="369" y="639"/>
                </a:cubicBezTo>
                <a:close/>
                <a:moveTo>
                  <a:pt x="215" y="625"/>
                </a:moveTo>
                <a:cubicBezTo>
                  <a:pt x="362" y="625"/>
                  <a:pt x="362" y="625"/>
                  <a:pt x="362" y="625"/>
                </a:cubicBezTo>
                <a:cubicBezTo>
                  <a:pt x="362" y="380"/>
                  <a:pt x="362" y="380"/>
                  <a:pt x="362" y="380"/>
                </a:cubicBezTo>
                <a:cubicBezTo>
                  <a:pt x="215" y="380"/>
                  <a:pt x="215" y="380"/>
                  <a:pt x="215" y="380"/>
                </a:cubicBezTo>
                <a:lnTo>
                  <a:pt x="215" y="625"/>
                </a:lnTo>
                <a:close/>
                <a:moveTo>
                  <a:pt x="170" y="639"/>
                </a:moveTo>
                <a:cubicBezTo>
                  <a:pt x="10" y="639"/>
                  <a:pt x="10" y="639"/>
                  <a:pt x="10" y="639"/>
                </a:cubicBezTo>
                <a:cubicBezTo>
                  <a:pt x="6" y="639"/>
                  <a:pt x="3" y="636"/>
                  <a:pt x="3" y="632"/>
                </a:cubicBezTo>
                <a:cubicBezTo>
                  <a:pt x="3" y="503"/>
                  <a:pt x="3" y="503"/>
                  <a:pt x="3" y="503"/>
                </a:cubicBezTo>
                <a:cubicBezTo>
                  <a:pt x="3" y="499"/>
                  <a:pt x="6" y="496"/>
                  <a:pt x="10" y="496"/>
                </a:cubicBezTo>
                <a:cubicBezTo>
                  <a:pt x="170" y="496"/>
                  <a:pt x="170" y="496"/>
                  <a:pt x="170" y="496"/>
                </a:cubicBezTo>
                <a:cubicBezTo>
                  <a:pt x="174" y="496"/>
                  <a:pt x="177" y="499"/>
                  <a:pt x="177" y="503"/>
                </a:cubicBezTo>
                <a:cubicBezTo>
                  <a:pt x="177" y="632"/>
                  <a:pt x="177" y="632"/>
                  <a:pt x="177" y="632"/>
                </a:cubicBezTo>
                <a:cubicBezTo>
                  <a:pt x="177" y="636"/>
                  <a:pt x="174" y="639"/>
                  <a:pt x="170" y="639"/>
                </a:cubicBezTo>
                <a:close/>
                <a:moveTo>
                  <a:pt x="17" y="625"/>
                </a:moveTo>
                <a:cubicBezTo>
                  <a:pt x="163" y="625"/>
                  <a:pt x="163" y="625"/>
                  <a:pt x="163" y="625"/>
                </a:cubicBezTo>
                <a:cubicBezTo>
                  <a:pt x="163" y="510"/>
                  <a:pt x="163" y="510"/>
                  <a:pt x="163" y="510"/>
                </a:cubicBezTo>
                <a:cubicBezTo>
                  <a:pt x="17" y="510"/>
                  <a:pt x="17" y="510"/>
                  <a:pt x="17" y="510"/>
                </a:cubicBezTo>
                <a:lnTo>
                  <a:pt x="17" y="625"/>
                </a:lnTo>
                <a:close/>
                <a:moveTo>
                  <a:pt x="19" y="418"/>
                </a:moveTo>
                <a:cubicBezTo>
                  <a:pt x="14" y="418"/>
                  <a:pt x="9" y="416"/>
                  <a:pt x="5" y="411"/>
                </a:cubicBezTo>
                <a:cubicBezTo>
                  <a:pt x="0" y="404"/>
                  <a:pt x="0" y="395"/>
                  <a:pt x="5" y="388"/>
                </a:cubicBezTo>
                <a:cubicBezTo>
                  <a:pt x="292" y="47"/>
                  <a:pt x="292" y="47"/>
                  <a:pt x="292" y="47"/>
                </a:cubicBezTo>
                <a:cubicBezTo>
                  <a:pt x="257" y="12"/>
                  <a:pt x="257" y="12"/>
                  <a:pt x="257" y="12"/>
                </a:cubicBezTo>
                <a:cubicBezTo>
                  <a:pt x="255" y="10"/>
                  <a:pt x="255" y="7"/>
                  <a:pt x="256" y="4"/>
                </a:cubicBezTo>
                <a:cubicBezTo>
                  <a:pt x="257" y="1"/>
                  <a:pt x="260" y="0"/>
                  <a:pt x="262" y="0"/>
                </a:cubicBezTo>
                <a:cubicBezTo>
                  <a:pt x="417" y="0"/>
                  <a:pt x="417" y="0"/>
                  <a:pt x="417" y="0"/>
                </a:cubicBezTo>
                <a:cubicBezTo>
                  <a:pt x="421" y="0"/>
                  <a:pt x="424" y="3"/>
                  <a:pt x="424" y="7"/>
                </a:cubicBezTo>
                <a:cubicBezTo>
                  <a:pt x="424" y="163"/>
                  <a:pt x="424" y="163"/>
                  <a:pt x="424" y="163"/>
                </a:cubicBezTo>
                <a:cubicBezTo>
                  <a:pt x="424" y="166"/>
                  <a:pt x="423" y="168"/>
                  <a:pt x="420" y="169"/>
                </a:cubicBezTo>
                <a:cubicBezTo>
                  <a:pt x="417" y="170"/>
                  <a:pt x="414" y="170"/>
                  <a:pt x="412" y="168"/>
                </a:cubicBezTo>
                <a:cubicBezTo>
                  <a:pt x="377" y="133"/>
                  <a:pt x="377" y="133"/>
                  <a:pt x="377" y="133"/>
                </a:cubicBezTo>
                <a:cubicBezTo>
                  <a:pt x="31" y="414"/>
                  <a:pt x="31" y="414"/>
                  <a:pt x="31" y="414"/>
                </a:cubicBezTo>
                <a:cubicBezTo>
                  <a:pt x="28" y="417"/>
                  <a:pt x="24" y="418"/>
                  <a:pt x="19" y="418"/>
                </a:cubicBezTo>
                <a:close/>
                <a:moveTo>
                  <a:pt x="279" y="14"/>
                </a:moveTo>
                <a:cubicBezTo>
                  <a:pt x="307" y="41"/>
                  <a:pt x="307" y="41"/>
                  <a:pt x="307" y="41"/>
                </a:cubicBezTo>
                <a:cubicBezTo>
                  <a:pt x="309" y="44"/>
                  <a:pt x="309" y="48"/>
                  <a:pt x="307" y="51"/>
                </a:cubicBezTo>
                <a:cubicBezTo>
                  <a:pt x="16" y="397"/>
                  <a:pt x="16" y="397"/>
                  <a:pt x="16" y="397"/>
                </a:cubicBezTo>
                <a:cubicBezTo>
                  <a:pt x="15" y="399"/>
                  <a:pt x="15" y="401"/>
                  <a:pt x="16" y="402"/>
                </a:cubicBezTo>
                <a:cubicBezTo>
                  <a:pt x="17" y="404"/>
                  <a:pt x="18" y="404"/>
                  <a:pt x="19" y="404"/>
                </a:cubicBezTo>
                <a:cubicBezTo>
                  <a:pt x="20" y="404"/>
                  <a:pt x="21" y="404"/>
                  <a:pt x="22" y="403"/>
                </a:cubicBezTo>
                <a:cubicBezTo>
                  <a:pt x="373" y="118"/>
                  <a:pt x="373" y="118"/>
                  <a:pt x="373" y="118"/>
                </a:cubicBezTo>
                <a:cubicBezTo>
                  <a:pt x="376" y="115"/>
                  <a:pt x="380" y="116"/>
                  <a:pt x="383" y="118"/>
                </a:cubicBezTo>
                <a:cubicBezTo>
                  <a:pt x="410" y="146"/>
                  <a:pt x="410" y="146"/>
                  <a:pt x="410" y="146"/>
                </a:cubicBezTo>
                <a:cubicBezTo>
                  <a:pt x="410" y="14"/>
                  <a:pt x="410" y="14"/>
                  <a:pt x="410" y="14"/>
                </a:cubicBezTo>
                <a:lnTo>
                  <a:pt x="279" y="14"/>
                </a:lnTo>
                <a:close/>
                <a:moveTo>
                  <a:pt x="568" y="639"/>
                </a:moveTo>
                <a:cubicBezTo>
                  <a:pt x="407" y="639"/>
                  <a:pt x="407" y="639"/>
                  <a:pt x="407" y="639"/>
                </a:cubicBezTo>
                <a:cubicBezTo>
                  <a:pt x="403" y="639"/>
                  <a:pt x="400" y="636"/>
                  <a:pt x="400" y="632"/>
                </a:cubicBezTo>
                <a:cubicBezTo>
                  <a:pt x="400" y="245"/>
                  <a:pt x="400" y="245"/>
                  <a:pt x="400" y="245"/>
                </a:cubicBezTo>
                <a:cubicBezTo>
                  <a:pt x="400" y="241"/>
                  <a:pt x="403" y="238"/>
                  <a:pt x="407" y="238"/>
                </a:cubicBezTo>
                <a:cubicBezTo>
                  <a:pt x="568" y="238"/>
                  <a:pt x="568" y="238"/>
                  <a:pt x="568" y="238"/>
                </a:cubicBezTo>
                <a:cubicBezTo>
                  <a:pt x="572" y="238"/>
                  <a:pt x="575" y="241"/>
                  <a:pt x="575" y="245"/>
                </a:cubicBezTo>
                <a:cubicBezTo>
                  <a:pt x="575" y="632"/>
                  <a:pt x="575" y="632"/>
                  <a:pt x="575" y="632"/>
                </a:cubicBezTo>
                <a:cubicBezTo>
                  <a:pt x="575" y="636"/>
                  <a:pt x="572" y="639"/>
                  <a:pt x="568" y="639"/>
                </a:cubicBezTo>
                <a:close/>
                <a:moveTo>
                  <a:pt x="414" y="625"/>
                </a:moveTo>
                <a:cubicBezTo>
                  <a:pt x="561" y="625"/>
                  <a:pt x="561" y="625"/>
                  <a:pt x="561" y="625"/>
                </a:cubicBezTo>
                <a:cubicBezTo>
                  <a:pt x="561" y="252"/>
                  <a:pt x="561" y="252"/>
                  <a:pt x="561" y="252"/>
                </a:cubicBezTo>
                <a:cubicBezTo>
                  <a:pt x="414" y="252"/>
                  <a:pt x="414" y="252"/>
                  <a:pt x="414" y="252"/>
                </a:cubicBezTo>
                <a:lnTo>
                  <a:pt x="414" y="6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etrobras Sans" panose="020B0606020204030204" pitchFamily="34" charset="0"/>
              <a:cs typeface="Arial" panose="020B0604020202020204" pitchFamily="34" charset="0"/>
            </a:endParaRPr>
          </a:p>
        </p:txBody>
      </p:sp>
      <p:sp>
        <p:nvSpPr>
          <p:cNvPr id="40" name="Freeform 104"/>
          <p:cNvSpPr>
            <a:spLocks noEditPoints="1"/>
          </p:cNvSpPr>
          <p:nvPr/>
        </p:nvSpPr>
        <p:spPr bwMode="auto">
          <a:xfrm>
            <a:off x="6870907" y="4556433"/>
            <a:ext cx="592221" cy="600579"/>
          </a:xfrm>
          <a:custGeom>
            <a:avLst/>
            <a:gdLst>
              <a:gd name="T0" fmla="*/ 404 w 574"/>
              <a:gd name="T1" fmla="*/ 0 h 581"/>
              <a:gd name="T2" fmla="*/ 234 w 574"/>
              <a:gd name="T3" fmla="*/ 63 h 581"/>
              <a:gd name="T4" fmla="*/ 170 w 574"/>
              <a:gd name="T5" fmla="*/ 206 h 581"/>
              <a:gd name="T6" fmla="*/ 0 w 574"/>
              <a:gd name="T7" fmla="*/ 268 h 581"/>
              <a:gd name="T8" fmla="*/ 52 w 574"/>
              <a:gd name="T9" fmla="*/ 565 h 581"/>
              <a:gd name="T10" fmla="*/ 288 w 574"/>
              <a:gd name="T11" fmla="*/ 565 h 581"/>
              <a:gd name="T12" fmla="*/ 340 w 574"/>
              <a:gd name="T13" fmla="*/ 467 h 581"/>
              <a:gd name="T14" fmla="*/ 522 w 574"/>
              <a:gd name="T15" fmla="*/ 455 h 581"/>
              <a:gd name="T16" fmla="*/ 574 w 574"/>
              <a:gd name="T17" fmla="*/ 63 h 581"/>
              <a:gd name="T18" fmla="*/ 560 w 574"/>
              <a:gd name="T19" fmla="*/ 329 h 581"/>
              <a:gd name="T20" fmla="*/ 340 w 574"/>
              <a:gd name="T21" fmla="*/ 372 h 581"/>
              <a:gd name="T22" fmla="*/ 404 w 574"/>
              <a:gd name="T23" fmla="*/ 305 h 581"/>
              <a:gd name="T24" fmla="*/ 560 w 574"/>
              <a:gd name="T25" fmla="*/ 269 h 581"/>
              <a:gd name="T26" fmla="*/ 326 w 574"/>
              <a:gd name="T27" fmla="*/ 294 h 581"/>
              <a:gd name="T28" fmla="*/ 170 w 574"/>
              <a:gd name="T29" fmla="*/ 406 h 581"/>
              <a:gd name="T30" fmla="*/ 14 w 574"/>
              <a:gd name="T31" fmla="*/ 294 h 581"/>
              <a:gd name="T32" fmla="*/ 170 w 574"/>
              <a:gd name="T33" fmla="*/ 331 h 581"/>
              <a:gd name="T34" fmla="*/ 326 w 574"/>
              <a:gd name="T35" fmla="*/ 294 h 581"/>
              <a:gd name="T36" fmla="*/ 52 w 574"/>
              <a:gd name="T37" fmla="*/ 403 h 581"/>
              <a:gd name="T38" fmla="*/ 288 w 574"/>
              <a:gd name="T39" fmla="*/ 403 h 581"/>
              <a:gd name="T40" fmla="*/ 326 w 574"/>
              <a:gd name="T41" fmla="*/ 438 h 581"/>
              <a:gd name="T42" fmla="*/ 14 w 574"/>
              <a:gd name="T43" fmla="*/ 438 h 581"/>
              <a:gd name="T44" fmla="*/ 560 w 574"/>
              <a:gd name="T45" fmla="*/ 158 h 581"/>
              <a:gd name="T46" fmla="*/ 248 w 574"/>
              <a:gd name="T47" fmla="*/ 158 h 581"/>
              <a:gd name="T48" fmla="*/ 287 w 574"/>
              <a:gd name="T49" fmla="*/ 108 h 581"/>
              <a:gd name="T50" fmla="*/ 522 w 574"/>
              <a:gd name="T51" fmla="*/ 108 h 581"/>
              <a:gd name="T52" fmla="*/ 560 w 574"/>
              <a:gd name="T53" fmla="*/ 158 h 581"/>
              <a:gd name="T54" fmla="*/ 560 w 574"/>
              <a:gd name="T55" fmla="*/ 63 h 581"/>
              <a:gd name="T56" fmla="*/ 248 w 574"/>
              <a:gd name="T57" fmla="*/ 63 h 581"/>
              <a:gd name="T58" fmla="*/ 248 w 574"/>
              <a:gd name="T59" fmla="*/ 183 h 581"/>
              <a:gd name="T60" fmla="*/ 404 w 574"/>
              <a:gd name="T61" fmla="*/ 220 h 581"/>
              <a:gd name="T62" fmla="*/ 560 w 574"/>
              <a:gd name="T63" fmla="*/ 183 h 581"/>
              <a:gd name="T64" fmla="*/ 404 w 574"/>
              <a:gd name="T65" fmla="*/ 291 h 581"/>
              <a:gd name="T66" fmla="*/ 340 w 574"/>
              <a:gd name="T67" fmla="*/ 268 h 581"/>
              <a:gd name="T68" fmla="*/ 248 w 574"/>
              <a:gd name="T69" fmla="*/ 213 h 581"/>
              <a:gd name="T70" fmla="*/ 170 w 574"/>
              <a:gd name="T71" fmla="*/ 220 h 581"/>
              <a:gd name="T72" fmla="*/ 240 w 574"/>
              <a:gd name="T73" fmla="*/ 226 h 581"/>
              <a:gd name="T74" fmla="*/ 170 w 574"/>
              <a:gd name="T75" fmla="*/ 317 h 581"/>
              <a:gd name="T76" fmla="*/ 170 w 574"/>
              <a:gd name="T77" fmla="*/ 220 h 581"/>
              <a:gd name="T78" fmla="*/ 14 w 574"/>
              <a:gd name="T79" fmla="*/ 519 h 581"/>
              <a:gd name="T80" fmla="*/ 52 w 574"/>
              <a:gd name="T81" fmla="*/ 484 h 581"/>
              <a:gd name="T82" fmla="*/ 288 w 574"/>
              <a:gd name="T83" fmla="*/ 484 h 581"/>
              <a:gd name="T84" fmla="*/ 326 w 574"/>
              <a:gd name="T85" fmla="*/ 519 h 581"/>
              <a:gd name="T86" fmla="*/ 404 w 574"/>
              <a:gd name="T87" fmla="*/ 458 h 581"/>
              <a:gd name="T88" fmla="*/ 340 w 574"/>
              <a:gd name="T89" fmla="*/ 387 h 581"/>
              <a:gd name="T90" fmla="*/ 522 w 574"/>
              <a:gd name="T91" fmla="*/ 374 h 581"/>
              <a:gd name="T92" fmla="*/ 560 w 574"/>
              <a:gd name="T93" fmla="*/ 41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74" h="581">
                <a:moveTo>
                  <a:pt x="522" y="17"/>
                </a:moveTo>
                <a:cubicBezTo>
                  <a:pt x="490" y="6"/>
                  <a:pt x="449" y="0"/>
                  <a:pt x="404" y="0"/>
                </a:cubicBezTo>
                <a:cubicBezTo>
                  <a:pt x="360" y="0"/>
                  <a:pt x="318" y="6"/>
                  <a:pt x="287" y="17"/>
                </a:cubicBezTo>
                <a:cubicBezTo>
                  <a:pt x="252" y="29"/>
                  <a:pt x="234" y="44"/>
                  <a:pt x="234" y="63"/>
                </a:cubicBezTo>
                <a:cubicBezTo>
                  <a:pt x="234" y="210"/>
                  <a:pt x="234" y="210"/>
                  <a:pt x="234" y="210"/>
                </a:cubicBezTo>
                <a:cubicBezTo>
                  <a:pt x="214" y="208"/>
                  <a:pt x="192" y="206"/>
                  <a:pt x="170" y="206"/>
                </a:cubicBezTo>
                <a:cubicBezTo>
                  <a:pt x="126" y="206"/>
                  <a:pt x="84" y="212"/>
                  <a:pt x="52" y="223"/>
                </a:cubicBezTo>
                <a:cubicBezTo>
                  <a:pt x="18" y="234"/>
                  <a:pt x="0" y="250"/>
                  <a:pt x="0" y="268"/>
                </a:cubicBezTo>
                <a:cubicBezTo>
                  <a:pt x="0" y="519"/>
                  <a:pt x="0" y="519"/>
                  <a:pt x="0" y="519"/>
                </a:cubicBezTo>
                <a:cubicBezTo>
                  <a:pt x="0" y="537"/>
                  <a:pt x="18" y="553"/>
                  <a:pt x="52" y="565"/>
                </a:cubicBezTo>
                <a:cubicBezTo>
                  <a:pt x="84" y="575"/>
                  <a:pt x="126" y="581"/>
                  <a:pt x="170" y="581"/>
                </a:cubicBezTo>
                <a:cubicBezTo>
                  <a:pt x="214" y="581"/>
                  <a:pt x="256" y="575"/>
                  <a:pt x="288" y="565"/>
                </a:cubicBezTo>
                <a:cubicBezTo>
                  <a:pt x="322" y="553"/>
                  <a:pt x="340" y="537"/>
                  <a:pt x="340" y="519"/>
                </a:cubicBezTo>
                <a:cubicBezTo>
                  <a:pt x="340" y="467"/>
                  <a:pt x="340" y="467"/>
                  <a:pt x="340" y="467"/>
                </a:cubicBezTo>
                <a:cubicBezTo>
                  <a:pt x="360" y="470"/>
                  <a:pt x="382" y="472"/>
                  <a:pt x="404" y="472"/>
                </a:cubicBezTo>
                <a:cubicBezTo>
                  <a:pt x="449" y="472"/>
                  <a:pt x="490" y="466"/>
                  <a:pt x="522" y="455"/>
                </a:cubicBezTo>
                <a:cubicBezTo>
                  <a:pt x="556" y="444"/>
                  <a:pt x="574" y="428"/>
                  <a:pt x="574" y="410"/>
                </a:cubicBezTo>
                <a:cubicBezTo>
                  <a:pt x="574" y="63"/>
                  <a:pt x="574" y="63"/>
                  <a:pt x="574" y="63"/>
                </a:cubicBezTo>
                <a:cubicBezTo>
                  <a:pt x="574" y="44"/>
                  <a:pt x="556" y="29"/>
                  <a:pt x="522" y="17"/>
                </a:cubicBezTo>
                <a:close/>
                <a:moveTo>
                  <a:pt x="560" y="329"/>
                </a:moveTo>
                <a:cubicBezTo>
                  <a:pt x="560" y="352"/>
                  <a:pt x="496" y="377"/>
                  <a:pt x="404" y="377"/>
                </a:cubicBezTo>
                <a:cubicBezTo>
                  <a:pt x="382" y="377"/>
                  <a:pt x="360" y="375"/>
                  <a:pt x="340" y="372"/>
                </a:cubicBezTo>
                <a:cubicBezTo>
                  <a:pt x="340" y="301"/>
                  <a:pt x="340" y="301"/>
                  <a:pt x="340" y="301"/>
                </a:cubicBezTo>
                <a:cubicBezTo>
                  <a:pt x="360" y="304"/>
                  <a:pt x="382" y="305"/>
                  <a:pt x="404" y="305"/>
                </a:cubicBezTo>
                <a:cubicBezTo>
                  <a:pt x="449" y="305"/>
                  <a:pt x="490" y="300"/>
                  <a:pt x="522" y="289"/>
                </a:cubicBezTo>
                <a:cubicBezTo>
                  <a:pt x="539" y="283"/>
                  <a:pt x="552" y="276"/>
                  <a:pt x="560" y="269"/>
                </a:cubicBezTo>
                <a:lnTo>
                  <a:pt x="560" y="329"/>
                </a:lnTo>
                <a:close/>
                <a:moveTo>
                  <a:pt x="326" y="294"/>
                </a:moveTo>
                <a:cubicBezTo>
                  <a:pt x="326" y="358"/>
                  <a:pt x="326" y="358"/>
                  <a:pt x="326" y="358"/>
                </a:cubicBezTo>
                <a:cubicBezTo>
                  <a:pt x="326" y="380"/>
                  <a:pt x="262" y="406"/>
                  <a:pt x="170" y="406"/>
                </a:cubicBezTo>
                <a:cubicBezTo>
                  <a:pt x="78" y="406"/>
                  <a:pt x="14" y="380"/>
                  <a:pt x="14" y="358"/>
                </a:cubicBezTo>
                <a:cubicBezTo>
                  <a:pt x="14" y="294"/>
                  <a:pt x="14" y="294"/>
                  <a:pt x="14" y="294"/>
                </a:cubicBezTo>
                <a:cubicBezTo>
                  <a:pt x="23" y="302"/>
                  <a:pt x="36" y="308"/>
                  <a:pt x="52" y="314"/>
                </a:cubicBezTo>
                <a:cubicBezTo>
                  <a:pt x="84" y="325"/>
                  <a:pt x="126" y="331"/>
                  <a:pt x="170" y="331"/>
                </a:cubicBezTo>
                <a:cubicBezTo>
                  <a:pt x="214" y="331"/>
                  <a:pt x="256" y="325"/>
                  <a:pt x="288" y="314"/>
                </a:cubicBezTo>
                <a:cubicBezTo>
                  <a:pt x="304" y="308"/>
                  <a:pt x="317" y="302"/>
                  <a:pt x="326" y="294"/>
                </a:cubicBezTo>
                <a:close/>
                <a:moveTo>
                  <a:pt x="14" y="383"/>
                </a:moveTo>
                <a:cubicBezTo>
                  <a:pt x="23" y="391"/>
                  <a:pt x="36" y="398"/>
                  <a:pt x="52" y="403"/>
                </a:cubicBezTo>
                <a:cubicBezTo>
                  <a:pt x="84" y="414"/>
                  <a:pt x="126" y="420"/>
                  <a:pt x="170" y="420"/>
                </a:cubicBezTo>
                <a:cubicBezTo>
                  <a:pt x="214" y="420"/>
                  <a:pt x="256" y="414"/>
                  <a:pt x="288" y="403"/>
                </a:cubicBezTo>
                <a:cubicBezTo>
                  <a:pt x="304" y="398"/>
                  <a:pt x="317" y="391"/>
                  <a:pt x="326" y="383"/>
                </a:cubicBezTo>
                <a:cubicBezTo>
                  <a:pt x="326" y="438"/>
                  <a:pt x="326" y="438"/>
                  <a:pt x="326" y="438"/>
                </a:cubicBezTo>
                <a:cubicBezTo>
                  <a:pt x="326" y="461"/>
                  <a:pt x="262" y="486"/>
                  <a:pt x="170" y="486"/>
                </a:cubicBezTo>
                <a:cubicBezTo>
                  <a:pt x="78" y="486"/>
                  <a:pt x="14" y="461"/>
                  <a:pt x="14" y="438"/>
                </a:cubicBezTo>
                <a:lnTo>
                  <a:pt x="14" y="383"/>
                </a:lnTo>
                <a:close/>
                <a:moveTo>
                  <a:pt x="560" y="158"/>
                </a:moveTo>
                <a:cubicBezTo>
                  <a:pt x="560" y="180"/>
                  <a:pt x="496" y="206"/>
                  <a:pt x="404" y="206"/>
                </a:cubicBezTo>
                <a:cubicBezTo>
                  <a:pt x="312" y="206"/>
                  <a:pt x="248" y="180"/>
                  <a:pt x="248" y="158"/>
                </a:cubicBezTo>
                <a:cubicBezTo>
                  <a:pt x="248" y="89"/>
                  <a:pt x="248" y="89"/>
                  <a:pt x="248" y="89"/>
                </a:cubicBezTo>
                <a:cubicBezTo>
                  <a:pt x="257" y="96"/>
                  <a:pt x="270" y="103"/>
                  <a:pt x="287" y="108"/>
                </a:cubicBezTo>
                <a:cubicBezTo>
                  <a:pt x="318" y="119"/>
                  <a:pt x="360" y="125"/>
                  <a:pt x="404" y="125"/>
                </a:cubicBezTo>
                <a:cubicBezTo>
                  <a:pt x="449" y="125"/>
                  <a:pt x="490" y="119"/>
                  <a:pt x="522" y="108"/>
                </a:cubicBezTo>
                <a:cubicBezTo>
                  <a:pt x="539" y="103"/>
                  <a:pt x="552" y="96"/>
                  <a:pt x="560" y="89"/>
                </a:cubicBezTo>
                <a:lnTo>
                  <a:pt x="560" y="158"/>
                </a:lnTo>
                <a:close/>
                <a:moveTo>
                  <a:pt x="404" y="14"/>
                </a:moveTo>
                <a:cubicBezTo>
                  <a:pt x="496" y="14"/>
                  <a:pt x="560" y="40"/>
                  <a:pt x="560" y="63"/>
                </a:cubicBezTo>
                <a:cubicBezTo>
                  <a:pt x="560" y="85"/>
                  <a:pt x="496" y="111"/>
                  <a:pt x="404" y="111"/>
                </a:cubicBezTo>
                <a:cubicBezTo>
                  <a:pt x="312" y="111"/>
                  <a:pt x="248" y="85"/>
                  <a:pt x="248" y="63"/>
                </a:cubicBezTo>
                <a:cubicBezTo>
                  <a:pt x="248" y="40"/>
                  <a:pt x="312" y="14"/>
                  <a:pt x="404" y="14"/>
                </a:cubicBezTo>
                <a:close/>
                <a:moveTo>
                  <a:pt x="248" y="183"/>
                </a:moveTo>
                <a:cubicBezTo>
                  <a:pt x="257" y="191"/>
                  <a:pt x="270" y="198"/>
                  <a:pt x="287" y="203"/>
                </a:cubicBezTo>
                <a:cubicBezTo>
                  <a:pt x="318" y="214"/>
                  <a:pt x="360" y="220"/>
                  <a:pt x="404" y="220"/>
                </a:cubicBezTo>
                <a:cubicBezTo>
                  <a:pt x="449" y="220"/>
                  <a:pt x="490" y="214"/>
                  <a:pt x="522" y="203"/>
                </a:cubicBezTo>
                <a:cubicBezTo>
                  <a:pt x="539" y="198"/>
                  <a:pt x="552" y="191"/>
                  <a:pt x="560" y="183"/>
                </a:cubicBezTo>
                <a:cubicBezTo>
                  <a:pt x="560" y="243"/>
                  <a:pt x="560" y="243"/>
                  <a:pt x="560" y="243"/>
                </a:cubicBezTo>
                <a:cubicBezTo>
                  <a:pt x="560" y="266"/>
                  <a:pt x="496" y="291"/>
                  <a:pt x="404" y="291"/>
                </a:cubicBezTo>
                <a:cubicBezTo>
                  <a:pt x="382" y="291"/>
                  <a:pt x="360" y="290"/>
                  <a:pt x="340" y="287"/>
                </a:cubicBezTo>
                <a:cubicBezTo>
                  <a:pt x="340" y="268"/>
                  <a:pt x="340" y="268"/>
                  <a:pt x="340" y="268"/>
                </a:cubicBezTo>
                <a:cubicBezTo>
                  <a:pt x="340" y="250"/>
                  <a:pt x="322" y="234"/>
                  <a:pt x="288" y="223"/>
                </a:cubicBezTo>
                <a:cubicBezTo>
                  <a:pt x="276" y="219"/>
                  <a:pt x="262" y="215"/>
                  <a:pt x="248" y="213"/>
                </a:cubicBezTo>
                <a:lnTo>
                  <a:pt x="248" y="183"/>
                </a:lnTo>
                <a:close/>
                <a:moveTo>
                  <a:pt x="170" y="220"/>
                </a:moveTo>
                <a:cubicBezTo>
                  <a:pt x="196" y="220"/>
                  <a:pt x="219" y="222"/>
                  <a:pt x="239" y="225"/>
                </a:cubicBezTo>
                <a:cubicBezTo>
                  <a:pt x="240" y="225"/>
                  <a:pt x="240" y="226"/>
                  <a:pt x="240" y="226"/>
                </a:cubicBezTo>
                <a:cubicBezTo>
                  <a:pt x="293" y="234"/>
                  <a:pt x="326" y="252"/>
                  <a:pt x="326" y="268"/>
                </a:cubicBezTo>
                <a:cubicBezTo>
                  <a:pt x="326" y="291"/>
                  <a:pt x="262" y="317"/>
                  <a:pt x="170" y="317"/>
                </a:cubicBezTo>
                <a:cubicBezTo>
                  <a:pt x="78" y="317"/>
                  <a:pt x="14" y="291"/>
                  <a:pt x="14" y="268"/>
                </a:cubicBezTo>
                <a:cubicBezTo>
                  <a:pt x="14" y="246"/>
                  <a:pt x="78" y="220"/>
                  <a:pt x="170" y="220"/>
                </a:cubicBezTo>
                <a:close/>
                <a:moveTo>
                  <a:pt x="170" y="567"/>
                </a:moveTo>
                <a:cubicBezTo>
                  <a:pt x="78" y="567"/>
                  <a:pt x="14" y="542"/>
                  <a:pt x="14" y="519"/>
                </a:cubicBezTo>
                <a:cubicBezTo>
                  <a:pt x="14" y="464"/>
                  <a:pt x="14" y="464"/>
                  <a:pt x="14" y="464"/>
                </a:cubicBezTo>
                <a:cubicBezTo>
                  <a:pt x="23" y="472"/>
                  <a:pt x="36" y="478"/>
                  <a:pt x="52" y="484"/>
                </a:cubicBezTo>
                <a:cubicBezTo>
                  <a:pt x="84" y="495"/>
                  <a:pt x="126" y="500"/>
                  <a:pt x="170" y="500"/>
                </a:cubicBezTo>
                <a:cubicBezTo>
                  <a:pt x="214" y="500"/>
                  <a:pt x="256" y="495"/>
                  <a:pt x="288" y="484"/>
                </a:cubicBezTo>
                <a:cubicBezTo>
                  <a:pt x="304" y="478"/>
                  <a:pt x="317" y="472"/>
                  <a:pt x="326" y="464"/>
                </a:cubicBezTo>
                <a:cubicBezTo>
                  <a:pt x="326" y="519"/>
                  <a:pt x="326" y="519"/>
                  <a:pt x="326" y="519"/>
                </a:cubicBezTo>
                <a:cubicBezTo>
                  <a:pt x="326" y="542"/>
                  <a:pt x="262" y="567"/>
                  <a:pt x="170" y="567"/>
                </a:cubicBezTo>
                <a:close/>
                <a:moveTo>
                  <a:pt x="404" y="458"/>
                </a:moveTo>
                <a:cubicBezTo>
                  <a:pt x="382" y="458"/>
                  <a:pt x="360" y="456"/>
                  <a:pt x="340" y="453"/>
                </a:cubicBezTo>
                <a:cubicBezTo>
                  <a:pt x="340" y="387"/>
                  <a:pt x="340" y="387"/>
                  <a:pt x="340" y="387"/>
                </a:cubicBezTo>
                <a:cubicBezTo>
                  <a:pt x="361" y="389"/>
                  <a:pt x="382" y="391"/>
                  <a:pt x="404" y="391"/>
                </a:cubicBezTo>
                <a:cubicBezTo>
                  <a:pt x="449" y="391"/>
                  <a:pt x="490" y="385"/>
                  <a:pt x="522" y="374"/>
                </a:cubicBezTo>
                <a:cubicBezTo>
                  <a:pt x="539" y="369"/>
                  <a:pt x="552" y="362"/>
                  <a:pt x="560" y="355"/>
                </a:cubicBezTo>
                <a:cubicBezTo>
                  <a:pt x="560" y="410"/>
                  <a:pt x="560" y="410"/>
                  <a:pt x="560" y="410"/>
                </a:cubicBezTo>
                <a:cubicBezTo>
                  <a:pt x="560" y="432"/>
                  <a:pt x="496" y="458"/>
                  <a:pt x="404" y="4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etrobras Sans" panose="020B0606020204030204" pitchFamily="34" charset="0"/>
              <a:cs typeface="Arial" panose="020B0604020202020204" pitchFamily="34" charset="0"/>
            </a:endParaRPr>
          </a:p>
        </p:txBody>
      </p:sp>
      <p:sp>
        <p:nvSpPr>
          <p:cNvPr id="41" name="Freeform 30"/>
          <p:cNvSpPr>
            <a:spLocks noEditPoints="1"/>
          </p:cNvSpPr>
          <p:nvPr/>
        </p:nvSpPr>
        <p:spPr bwMode="auto">
          <a:xfrm>
            <a:off x="5401764" y="2034976"/>
            <a:ext cx="505986" cy="651591"/>
          </a:xfrm>
          <a:custGeom>
            <a:avLst/>
            <a:gdLst>
              <a:gd name="T0" fmla="*/ 296 w 329"/>
              <a:gd name="T1" fmla="*/ 66 h 423"/>
              <a:gd name="T2" fmla="*/ 273 w 329"/>
              <a:gd name="T3" fmla="*/ 76 h 423"/>
              <a:gd name="T4" fmla="*/ 273 w 329"/>
              <a:gd name="T5" fmla="*/ 56 h 423"/>
              <a:gd name="T6" fmla="*/ 240 w 329"/>
              <a:gd name="T7" fmla="*/ 23 h 423"/>
              <a:gd name="T8" fmla="*/ 217 w 329"/>
              <a:gd name="T9" fmla="*/ 33 h 423"/>
              <a:gd name="T10" fmla="*/ 217 w 329"/>
              <a:gd name="T11" fmla="*/ 33 h 423"/>
              <a:gd name="T12" fmla="*/ 184 w 329"/>
              <a:gd name="T13" fmla="*/ 0 h 423"/>
              <a:gd name="T14" fmla="*/ 151 w 329"/>
              <a:gd name="T15" fmla="*/ 33 h 423"/>
              <a:gd name="T16" fmla="*/ 151 w 329"/>
              <a:gd name="T17" fmla="*/ 45 h 423"/>
              <a:gd name="T18" fmla="*/ 128 w 329"/>
              <a:gd name="T19" fmla="*/ 36 h 423"/>
              <a:gd name="T20" fmla="*/ 95 w 329"/>
              <a:gd name="T21" fmla="*/ 68 h 423"/>
              <a:gd name="T22" fmla="*/ 95 w 329"/>
              <a:gd name="T23" fmla="*/ 247 h 423"/>
              <a:gd name="T24" fmla="*/ 63 w 329"/>
              <a:gd name="T25" fmla="*/ 209 h 423"/>
              <a:gd name="T26" fmla="*/ 37 w 329"/>
              <a:gd name="T27" fmla="*/ 197 h 423"/>
              <a:gd name="T28" fmla="*/ 17 w 329"/>
              <a:gd name="T29" fmla="*/ 204 h 423"/>
              <a:gd name="T30" fmla="*/ 11 w 329"/>
              <a:gd name="T31" fmla="*/ 250 h 423"/>
              <a:gd name="T32" fmla="*/ 120 w 329"/>
              <a:gd name="T33" fmla="*/ 386 h 423"/>
              <a:gd name="T34" fmla="*/ 207 w 329"/>
              <a:gd name="T35" fmla="*/ 423 h 423"/>
              <a:gd name="T36" fmla="*/ 329 w 329"/>
              <a:gd name="T37" fmla="*/ 301 h 423"/>
              <a:gd name="T38" fmla="*/ 329 w 329"/>
              <a:gd name="T39" fmla="*/ 99 h 423"/>
              <a:gd name="T40" fmla="*/ 296 w 329"/>
              <a:gd name="T41" fmla="*/ 66 h 423"/>
              <a:gd name="T42" fmla="*/ 319 w 329"/>
              <a:gd name="T43" fmla="*/ 301 h 423"/>
              <a:gd name="T44" fmla="*/ 207 w 329"/>
              <a:gd name="T45" fmla="*/ 413 h 423"/>
              <a:gd name="T46" fmla="*/ 127 w 329"/>
              <a:gd name="T47" fmla="*/ 380 h 423"/>
              <a:gd name="T48" fmla="*/ 19 w 329"/>
              <a:gd name="T49" fmla="*/ 244 h 423"/>
              <a:gd name="T50" fmla="*/ 14 w 329"/>
              <a:gd name="T51" fmla="*/ 227 h 423"/>
              <a:gd name="T52" fmla="*/ 22 w 329"/>
              <a:gd name="T53" fmla="*/ 211 h 423"/>
              <a:gd name="T54" fmla="*/ 37 w 329"/>
              <a:gd name="T55" fmla="*/ 206 h 423"/>
              <a:gd name="T56" fmla="*/ 55 w 329"/>
              <a:gd name="T57" fmla="*/ 215 h 423"/>
              <a:gd name="T58" fmla="*/ 96 w 329"/>
              <a:gd name="T59" fmla="*/ 263 h 423"/>
              <a:gd name="T60" fmla="*/ 101 w 329"/>
              <a:gd name="T61" fmla="*/ 265 h 423"/>
              <a:gd name="T62" fmla="*/ 104 w 329"/>
              <a:gd name="T63" fmla="*/ 260 h 423"/>
              <a:gd name="T64" fmla="*/ 104 w 329"/>
              <a:gd name="T65" fmla="*/ 68 h 423"/>
              <a:gd name="T66" fmla="*/ 128 w 329"/>
              <a:gd name="T67" fmla="*/ 45 h 423"/>
              <a:gd name="T68" fmla="*/ 151 w 329"/>
              <a:gd name="T69" fmla="*/ 68 h 423"/>
              <a:gd name="T70" fmla="*/ 151 w 329"/>
              <a:gd name="T71" fmla="*/ 202 h 423"/>
              <a:gd name="T72" fmla="*/ 156 w 329"/>
              <a:gd name="T73" fmla="*/ 207 h 423"/>
              <a:gd name="T74" fmla="*/ 161 w 329"/>
              <a:gd name="T75" fmla="*/ 202 h 423"/>
              <a:gd name="T76" fmla="*/ 161 w 329"/>
              <a:gd name="T77" fmla="*/ 33 h 423"/>
              <a:gd name="T78" fmla="*/ 184 w 329"/>
              <a:gd name="T79" fmla="*/ 10 h 423"/>
              <a:gd name="T80" fmla="*/ 207 w 329"/>
              <a:gd name="T81" fmla="*/ 33 h 423"/>
              <a:gd name="T82" fmla="*/ 207 w 329"/>
              <a:gd name="T83" fmla="*/ 191 h 423"/>
              <a:gd name="T84" fmla="*/ 212 w 329"/>
              <a:gd name="T85" fmla="*/ 195 h 423"/>
              <a:gd name="T86" fmla="*/ 217 w 329"/>
              <a:gd name="T87" fmla="*/ 191 h 423"/>
              <a:gd name="T88" fmla="*/ 217 w 329"/>
              <a:gd name="T89" fmla="*/ 56 h 423"/>
              <a:gd name="T90" fmla="*/ 240 w 329"/>
              <a:gd name="T91" fmla="*/ 33 h 423"/>
              <a:gd name="T92" fmla="*/ 263 w 329"/>
              <a:gd name="T93" fmla="*/ 56 h 423"/>
              <a:gd name="T94" fmla="*/ 263 w 329"/>
              <a:gd name="T95" fmla="*/ 199 h 423"/>
              <a:gd name="T96" fmla="*/ 268 w 329"/>
              <a:gd name="T97" fmla="*/ 203 h 423"/>
              <a:gd name="T98" fmla="*/ 273 w 329"/>
              <a:gd name="T99" fmla="*/ 199 h 423"/>
              <a:gd name="T100" fmla="*/ 273 w 329"/>
              <a:gd name="T101" fmla="*/ 99 h 423"/>
              <a:gd name="T102" fmla="*/ 296 w 329"/>
              <a:gd name="T103" fmla="*/ 75 h 423"/>
              <a:gd name="T104" fmla="*/ 319 w 329"/>
              <a:gd name="T105" fmla="*/ 99 h 423"/>
              <a:gd name="T106" fmla="*/ 319 w 329"/>
              <a:gd name="T107" fmla="*/ 301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9" h="423">
                <a:moveTo>
                  <a:pt x="296" y="66"/>
                </a:moveTo>
                <a:cubicBezTo>
                  <a:pt x="287" y="66"/>
                  <a:pt x="279" y="70"/>
                  <a:pt x="273" y="76"/>
                </a:cubicBezTo>
                <a:cubicBezTo>
                  <a:pt x="273" y="56"/>
                  <a:pt x="273" y="56"/>
                  <a:pt x="273" y="56"/>
                </a:cubicBezTo>
                <a:cubicBezTo>
                  <a:pt x="273" y="38"/>
                  <a:pt x="258" y="23"/>
                  <a:pt x="240" y="23"/>
                </a:cubicBezTo>
                <a:cubicBezTo>
                  <a:pt x="231" y="23"/>
                  <a:pt x="223" y="27"/>
                  <a:pt x="217" y="33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17" y="15"/>
                  <a:pt x="202" y="0"/>
                  <a:pt x="184" y="0"/>
                </a:cubicBezTo>
                <a:cubicBezTo>
                  <a:pt x="166" y="0"/>
                  <a:pt x="151" y="15"/>
                  <a:pt x="151" y="33"/>
                </a:cubicBezTo>
                <a:cubicBezTo>
                  <a:pt x="151" y="45"/>
                  <a:pt x="151" y="45"/>
                  <a:pt x="151" y="45"/>
                </a:cubicBezTo>
                <a:cubicBezTo>
                  <a:pt x="145" y="39"/>
                  <a:pt x="137" y="36"/>
                  <a:pt x="128" y="36"/>
                </a:cubicBezTo>
                <a:cubicBezTo>
                  <a:pt x="110" y="36"/>
                  <a:pt x="95" y="50"/>
                  <a:pt x="95" y="68"/>
                </a:cubicBezTo>
                <a:cubicBezTo>
                  <a:pt x="95" y="247"/>
                  <a:pt x="95" y="247"/>
                  <a:pt x="95" y="247"/>
                </a:cubicBezTo>
                <a:cubicBezTo>
                  <a:pt x="63" y="209"/>
                  <a:pt x="63" y="209"/>
                  <a:pt x="63" y="209"/>
                </a:cubicBezTo>
                <a:cubicBezTo>
                  <a:pt x="56" y="201"/>
                  <a:pt x="47" y="197"/>
                  <a:pt x="37" y="197"/>
                </a:cubicBezTo>
                <a:cubicBezTo>
                  <a:pt x="30" y="197"/>
                  <a:pt x="22" y="199"/>
                  <a:pt x="17" y="204"/>
                </a:cubicBezTo>
                <a:cubicBezTo>
                  <a:pt x="2" y="215"/>
                  <a:pt x="0" y="236"/>
                  <a:pt x="11" y="250"/>
                </a:cubicBezTo>
                <a:cubicBezTo>
                  <a:pt x="12" y="251"/>
                  <a:pt x="108" y="371"/>
                  <a:pt x="120" y="386"/>
                </a:cubicBezTo>
                <a:cubicBezTo>
                  <a:pt x="134" y="403"/>
                  <a:pt x="174" y="423"/>
                  <a:pt x="207" y="423"/>
                </a:cubicBezTo>
                <a:cubicBezTo>
                  <a:pt x="274" y="423"/>
                  <a:pt x="329" y="368"/>
                  <a:pt x="329" y="301"/>
                </a:cubicBezTo>
                <a:cubicBezTo>
                  <a:pt x="329" y="99"/>
                  <a:pt x="329" y="99"/>
                  <a:pt x="329" y="99"/>
                </a:cubicBezTo>
                <a:cubicBezTo>
                  <a:pt x="329" y="81"/>
                  <a:pt x="314" y="66"/>
                  <a:pt x="296" y="66"/>
                </a:cubicBezTo>
                <a:close/>
                <a:moveTo>
                  <a:pt x="319" y="301"/>
                </a:moveTo>
                <a:cubicBezTo>
                  <a:pt x="319" y="363"/>
                  <a:pt x="269" y="413"/>
                  <a:pt x="207" y="413"/>
                </a:cubicBezTo>
                <a:cubicBezTo>
                  <a:pt x="174" y="413"/>
                  <a:pt x="138" y="394"/>
                  <a:pt x="127" y="380"/>
                </a:cubicBezTo>
                <a:cubicBezTo>
                  <a:pt x="115" y="365"/>
                  <a:pt x="20" y="245"/>
                  <a:pt x="19" y="244"/>
                </a:cubicBezTo>
                <a:cubicBezTo>
                  <a:pt x="15" y="239"/>
                  <a:pt x="13" y="233"/>
                  <a:pt x="14" y="227"/>
                </a:cubicBezTo>
                <a:cubicBezTo>
                  <a:pt x="15" y="221"/>
                  <a:pt x="18" y="215"/>
                  <a:pt x="22" y="211"/>
                </a:cubicBezTo>
                <a:cubicBezTo>
                  <a:pt x="27" y="208"/>
                  <a:pt x="32" y="206"/>
                  <a:pt x="37" y="206"/>
                </a:cubicBezTo>
                <a:cubicBezTo>
                  <a:pt x="44" y="206"/>
                  <a:pt x="51" y="209"/>
                  <a:pt x="55" y="215"/>
                </a:cubicBezTo>
                <a:cubicBezTo>
                  <a:pt x="96" y="263"/>
                  <a:pt x="96" y="263"/>
                  <a:pt x="96" y="263"/>
                </a:cubicBezTo>
                <a:cubicBezTo>
                  <a:pt x="97" y="265"/>
                  <a:pt x="99" y="265"/>
                  <a:pt x="101" y="265"/>
                </a:cubicBezTo>
                <a:cubicBezTo>
                  <a:pt x="103" y="264"/>
                  <a:pt x="104" y="262"/>
                  <a:pt x="104" y="260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104" y="56"/>
                  <a:pt x="115" y="45"/>
                  <a:pt x="128" y="45"/>
                </a:cubicBezTo>
                <a:cubicBezTo>
                  <a:pt x="141" y="45"/>
                  <a:pt x="151" y="56"/>
                  <a:pt x="151" y="68"/>
                </a:cubicBezTo>
                <a:cubicBezTo>
                  <a:pt x="151" y="202"/>
                  <a:pt x="151" y="202"/>
                  <a:pt x="151" y="202"/>
                </a:cubicBezTo>
                <a:cubicBezTo>
                  <a:pt x="151" y="205"/>
                  <a:pt x="153" y="207"/>
                  <a:pt x="156" y="207"/>
                </a:cubicBezTo>
                <a:cubicBezTo>
                  <a:pt x="158" y="207"/>
                  <a:pt x="161" y="205"/>
                  <a:pt x="161" y="202"/>
                </a:cubicBezTo>
                <a:cubicBezTo>
                  <a:pt x="161" y="33"/>
                  <a:pt x="161" y="33"/>
                  <a:pt x="161" y="33"/>
                </a:cubicBezTo>
                <a:cubicBezTo>
                  <a:pt x="161" y="20"/>
                  <a:pt x="171" y="10"/>
                  <a:pt x="184" y="10"/>
                </a:cubicBezTo>
                <a:cubicBezTo>
                  <a:pt x="197" y="10"/>
                  <a:pt x="207" y="20"/>
                  <a:pt x="207" y="33"/>
                </a:cubicBezTo>
                <a:cubicBezTo>
                  <a:pt x="207" y="191"/>
                  <a:pt x="207" y="191"/>
                  <a:pt x="207" y="191"/>
                </a:cubicBezTo>
                <a:cubicBezTo>
                  <a:pt x="207" y="193"/>
                  <a:pt x="209" y="195"/>
                  <a:pt x="212" y="195"/>
                </a:cubicBezTo>
                <a:cubicBezTo>
                  <a:pt x="215" y="195"/>
                  <a:pt x="217" y="193"/>
                  <a:pt x="217" y="191"/>
                </a:cubicBezTo>
                <a:cubicBezTo>
                  <a:pt x="217" y="56"/>
                  <a:pt x="217" y="56"/>
                  <a:pt x="217" y="56"/>
                </a:cubicBezTo>
                <a:cubicBezTo>
                  <a:pt x="217" y="43"/>
                  <a:pt x="227" y="33"/>
                  <a:pt x="240" y="33"/>
                </a:cubicBezTo>
                <a:cubicBezTo>
                  <a:pt x="253" y="33"/>
                  <a:pt x="263" y="43"/>
                  <a:pt x="263" y="56"/>
                </a:cubicBezTo>
                <a:cubicBezTo>
                  <a:pt x="263" y="199"/>
                  <a:pt x="263" y="199"/>
                  <a:pt x="263" y="199"/>
                </a:cubicBezTo>
                <a:cubicBezTo>
                  <a:pt x="263" y="201"/>
                  <a:pt x="265" y="203"/>
                  <a:pt x="268" y="203"/>
                </a:cubicBezTo>
                <a:cubicBezTo>
                  <a:pt x="271" y="203"/>
                  <a:pt x="273" y="201"/>
                  <a:pt x="273" y="199"/>
                </a:cubicBezTo>
                <a:cubicBezTo>
                  <a:pt x="273" y="99"/>
                  <a:pt x="273" y="99"/>
                  <a:pt x="273" y="99"/>
                </a:cubicBezTo>
                <a:cubicBezTo>
                  <a:pt x="273" y="86"/>
                  <a:pt x="283" y="75"/>
                  <a:pt x="296" y="75"/>
                </a:cubicBezTo>
                <a:cubicBezTo>
                  <a:pt x="309" y="75"/>
                  <a:pt x="319" y="86"/>
                  <a:pt x="319" y="99"/>
                </a:cubicBezTo>
                <a:lnTo>
                  <a:pt x="319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etrobras Sans" panose="020B0606020204030204" pitchFamily="34" charset="0"/>
              <a:cs typeface="Arial" panose="020B0604020202020204" pitchFamily="34" charset="0"/>
            </a:endParaRPr>
          </a:p>
        </p:txBody>
      </p:sp>
      <p:sp>
        <p:nvSpPr>
          <p:cNvPr id="42" name="Freeform 40"/>
          <p:cNvSpPr>
            <a:spLocks noEditPoints="1"/>
          </p:cNvSpPr>
          <p:nvPr/>
        </p:nvSpPr>
        <p:spPr bwMode="auto">
          <a:xfrm>
            <a:off x="3887430" y="2713355"/>
            <a:ext cx="644042" cy="755846"/>
          </a:xfrm>
          <a:custGeom>
            <a:avLst/>
            <a:gdLst>
              <a:gd name="T0" fmla="*/ 372 w 419"/>
              <a:gd name="T1" fmla="*/ 188 h 491"/>
              <a:gd name="T2" fmla="*/ 379 w 419"/>
              <a:gd name="T3" fmla="*/ 158 h 491"/>
              <a:gd name="T4" fmla="*/ 338 w 419"/>
              <a:gd name="T5" fmla="*/ 55 h 491"/>
              <a:gd name="T6" fmla="*/ 0 w 419"/>
              <a:gd name="T7" fmla="*/ 167 h 491"/>
              <a:gd name="T8" fmla="*/ 80 w 419"/>
              <a:gd name="T9" fmla="*/ 310 h 491"/>
              <a:gd name="T10" fmla="*/ 74 w 419"/>
              <a:gd name="T11" fmla="*/ 460 h 491"/>
              <a:gd name="T12" fmla="*/ 256 w 419"/>
              <a:gd name="T13" fmla="*/ 484 h 491"/>
              <a:gd name="T14" fmla="*/ 262 w 419"/>
              <a:gd name="T15" fmla="*/ 396 h 491"/>
              <a:gd name="T16" fmla="*/ 347 w 419"/>
              <a:gd name="T17" fmla="*/ 413 h 491"/>
              <a:gd name="T18" fmla="*/ 379 w 419"/>
              <a:gd name="T19" fmla="*/ 364 h 491"/>
              <a:gd name="T20" fmla="*/ 384 w 419"/>
              <a:gd name="T21" fmla="*/ 348 h 491"/>
              <a:gd name="T22" fmla="*/ 386 w 419"/>
              <a:gd name="T23" fmla="*/ 330 h 491"/>
              <a:gd name="T24" fmla="*/ 390 w 419"/>
              <a:gd name="T25" fmla="*/ 305 h 491"/>
              <a:gd name="T26" fmla="*/ 390 w 419"/>
              <a:gd name="T27" fmla="*/ 294 h 491"/>
              <a:gd name="T28" fmla="*/ 419 w 419"/>
              <a:gd name="T29" fmla="*/ 272 h 491"/>
              <a:gd name="T30" fmla="*/ 405 w 419"/>
              <a:gd name="T31" fmla="*/ 281 h 491"/>
              <a:gd name="T32" fmla="*/ 381 w 419"/>
              <a:gd name="T33" fmla="*/ 290 h 491"/>
              <a:gd name="T34" fmla="*/ 382 w 419"/>
              <a:gd name="T35" fmla="*/ 310 h 491"/>
              <a:gd name="T36" fmla="*/ 377 w 419"/>
              <a:gd name="T37" fmla="*/ 325 h 491"/>
              <a:gd name="T38" fmla="*/ 378 w 419"/>
              <a:gd name="T39" fmla="*/ 338 h 491"/>
              <a:gd name="T40" fmla="*/ 369 w 419"/>
              <a:gd name="T41" fmla="*/ 357 h 491"/>
              <a:gd name="T42" fmla="*/ 369 w 419"/>
              <a:gd name="T43" fmla="*/ 389 h 491"/>
              <a:gd name="T44" fmla="*/ 345 w 419"/>
              <a:gd name="T45" fmla="*/ 404 h 491"/>
              <a:gd name="T46" fmla="*/ 256 w 419"/>
              <a:gd name="T47" fmla="*/ 387 h 491"/>
              <a:gd name="T48" fmla="*/ 83 w 419"/>
              <a:gd name="T49" fmla="*/ 454 h 491"/>
              <a:gd name="T50" fmla="*/ 68 w 419"/>
              <a:gd name="T51" fmla="*/ 282 h 491"/>
              <a:gd name="T52" fmla="*/ 47 w 419"/>
              <a:gd name="T53" fmla="*/ 56 h 491"/>
              <a:gd name="T54" fmla="*/ 331 w 419"/>
              <a:gd name="T55" fmla="*/ 61 h 491"/>
              <a:gd name="T56" fmla="*/ 370 w 419"/>
              <a:gd name="T57" fmla="*/ 158 h 491"/>
              <a:gd name="T58" fmla="*/ 363 w 419"/>
              <a:gd name="T59" fmla="*/ 189 h 491"/>
              <a:gd name="T60" fmla="*/ 409 w 419"/>
              <a:gd name="T61" fmla="*/ 273 h 491"/>
              <a:gd name="T62" fmla="*/ 283 w 419"/>
              <a:gd name="T63" fmla="*/ 74 h 491"/>
              <a:gd name="T64" fmla="*/ 52 w 419"/>
              <a:gd name="T65" fmla="*/ 163 h 491"/>
              <a:gd name="T66" fmla="*/ 96 w 419"/>
              <a:gd name="T67" fmla="*/ 249 h 491"/>
              <a:gd name="T68" fmla="*/ 160 w 419"/>
              <a:gd name="T69" fmla="*/ 240 h 491"/>
              <a:gd name="T70" fmla="*/ 200 w 419"/>
              <a:gd name="T71" fmla="*/ 201 h 491"/>
              <a:gd name="T72" fmla="*/ 240 w 419"/>
              <a:gd name="T73" fmla="*/ 179 h 491"/>
              <a:gd name="T74" fmla="*/ 321 w 419"/>
              <a:gd name="T75" fmla="*/ 137 h 491"/>
              <a:gd name="T76" fmla="*/ 260 w 419"/>
              <a:gd name="T77" fmla="*/ 170 h 491"/>
              <a:gd name="T78" fmla="*/ 232 w 419"/>
              <a:gd name="T79" fmla="*/ 173 h 491"/>
              <a:gd name="T80" fmla="*/ 195 w 419"/>
              <a:gd name="T81" fmla="*/ 189 h 491"/>
              <a:gd name="T82" fmla="*/ 189 w 419"/>
              <a:gd name="T83" fmla="*/ 196 h 491"/>
              <a:gd name="T84" fmla="*/ 156 w 419"/>
              <a:gd name="T85" fmla="*/ 231 h 491"/>
              <a:gd name="T86" fmla="*/ 132 w 419"/>
              <a:gd name="T87" fmla="*/ 257 h 491"/>
              <a:gd name="T88" fmla="*/ 89 w 419"/>
              <a:gd name="T89" fmla="*/ 214 h 491"/>
              <a:gd name="T90" fmla="*/ 61 w 419"/>
              <a:gd name="T91" fmla="*/ 163 h 491"/>
              <a:gd name="T92" fmla="*/ 277 w 419"/>
              <a:gd name="T93" fmla="*/ 82 h 491"/>
              <a:gd name="T94" fmla="*/ 260 w 419"/>
              <a:gd name="T95" fmla="*/ 170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19" h="491">
                <a:moveTo>
                  <a:pt x="407" y="250"/>
                </a:moveTo>
                <a:cubicBezTo>
                  <a:pt x="396" y="233"/>
                  <a:pt x="374" y="197"/>
                  <a:pt x="372" y="188"/>
                </a:cubicBezTo>
                <a:cubicBezTo>
                  <a:pt x="373" y="187"/>
                  <a:pt x="373" y="185"/>
                  <a:pt x="374" y="183"/>
                </a:cubicBezTo>
                <a:cubicBezTo>
                  <a:pt x="376" y="176"/>
                  <a:pt x="379" y="166"/>
                  <a:pt x="379" y="158"/>
                </a:cubicBezTo>
                <a:cubicBezTo>
                  <a:pt x="379" y="146"/>
                  <a:pt x="377" y="129"/>
                  <a:pt x="374" y="118"/>
                </a:cubicBezTo>
                <a:cubicBezTo>
                  <a:pt x="373" y="112"/>
                  <a:pt x="364" y="83"/>
                  <a:pt x="338" y="55"/>
                </a:cubicBezTo>
                <a:cubicBezTo>
                  <a:pt x="303" y="18"/>
                  <a:pt x="255" y="0"/>
                  <a:pt x="193" y="0"/>
                </a:cubicBezTo>
                <a:cubicBezTo>
                  <a:pt x="65" y="0"/>
                  <a:pt x="0" y="56"/>
                  <a:pt x="0" y="167"/>
                </a:cubicBezTo>
                <a:cubicBezTo>
                  <a:pt x="0" y="231"/>
                  <a:pt x="37" y="266"/>
                  <a:pt x="61" y="288"/>
                </a:cubicBezTo>
                <a:cubicBezTo>
                  <a:pt x="70" y="297"/>
                  <a:pt x="78" y="304"/>
                  <a:pt x="80" y="310"/>
                </a:cubicBezTo>
                <a:cubicBezTo>
                  <a:pt x="97" y="376"/>
                  <a:pt x="82" y="429"/>
                  <a:pt x="72" y="454"/>
                </a:cubicBezTo>
                <a:cubicBezTo>
                  <a:pt x="71" y="456"/>
                  <a:pt x="72" y="459"/>
                  <a:pt x="74" y="460"/>
                </a:cubicBezTo>
                <a:cubicBezTo>
                  <a:pt x="112" y="480"/>
                  <a:pt x="154" y="491"/>
                  <a:pt x="197" y="491"/>
                </a:cubicBezTo>
                <a:cubicBezTo>
                  <a:pt x="217" y="491"/>
                  <a:pt x="236" y="489"/>
                  <a:pt x="256" y="484"/>
                </a:cubicBezTo>
                <a:cubicBezTo>
                  <a:pt x="258" y="484"/>
                  <a:pt x="259" y="482"/>
                  <a:pt x="259" y="480"/>
                </a:cubicBezTo>
                <a:cubicBezTo>
                  <a:pt x="259" y="438"/>
                  <a:pt x="260" y="406"/>
                  <a:pt x="262" y="396"/>
                </a:cubicBezTo>
                <a:cubicBezTo>
                  <a:pt x="280" y="401"/>
                  <a:pt x="335" y="413"/>
                  <a:pt x="345" y="413"/>
                </a:cubicBezTo>
                <a:cubicBezTo>
                  <a:pt x="346" y="413"/>
                  <a:pt x="347" y="413"/>
                  <a:pt x="347" y="413"/>
                </a:cubicBezTo>
                <a:cubicBezTo>
                  <a:pt x="355" y="413"/>
                  <a:pt x="374" y="413"/>
                  <a:pt x="378" y="391"/>
                </a:cubicBezTo>
                <a:cubicBezTo>
                  <a:pt x="381" y="380"/>
                  <a:pt x="380" y="370"/>
                  <a:pt x="379" y="364"/>
                </a:cubicBezTo>
                <a:cubicBezTo>
                  <a:pt x="379" y="362"/>
                  <a:pt x="378" y="360"/>
                  <a:pt x="378" y="360"/>
                </a:cubicBezTo>
                <a:cubicBezTo>
                  <a:pt x="379" y="356"/>
                  <a:pt x="382" y="352"/>
                  <a:pt x="384" y="348"/>
                </a:cubicBezTo>
                <a:cubicBezTo>
                  <a:pt x="386" y="344"/>
                  <a:pt x="387" y="342"/>
                  <a:pt x="388" y="339"/>
                </a:cubicBezTo>
                <a:cubicBezTo>
                  <a:pt x="388" y="337"/>
                  <a:pt x="387" y="333"/>
                  <a:pt x="386" y="330"/>
                </a:cubicBezTo>
                <a:cubicBezTo>
                  <a:pt x="389" y="327"/>
                  <a:pt x="393" y="323"/>
                  <a:pt x="394" y="319"/>
                </a:cubicBezTo>
                <a:cubicBezTo>
                  <a:pt x="394" y="315"/>
                  <a:pt x="392" y="310"/>
                  <a:pt x="390" y="305"/>
                </a:cubicBezTo>
                <a:cubicBezTo>
                  <a:pt x="390" y="305"/>
                  <a:pt x="390" y="305"/>
                  <a:pt x="390" y="304"/>
                </a:cubicBezTo>
                <a:cubicBezTo>
                  <a:pt x="390" y="303"/>
                  <a:pt x="390" y="299"/>
                  <a:pt x="390" y="294"/>
                </a:cubicBezTo>
                <a:cubicBezTo>
                  <a:pt x="396" y="293"/>
                  <a:pt x="406" y="291"/>
                  <a:pt x="409" y="289"/>
                </a:cubicBezTo>
                <a:cubicBezTo>
                  <a:pt x="415" y="286"/>
                  <a:pt x="419" y="277"/>
                  <a:pt x="419" y="272"/>
                </a:cubicBezTo>
                <a:cubicBezTo>
                  <a:pt x="419" y="270"/>
                  <a:pt x="418" y="270"/>
                  <a:pt x="407" y="250"/>
                </a:cubicBezTo>
                <a:close/>
                <a:moveTo>
                  <a:pt x="405" y="281"/>
                </a:moveTo>
                <a:cubicBezTo>
                  <a:pt x="403" y="282"/>
                  <a:pt x="393" y="284"/>
                  <a:pt x="385" y="286"/>
                </a:cubicBezTo>
                <a:cubicBezTo>
                  <a:pt x="383" y="286"/>
                  <a:pt x="381" y="288"/>
                  <a:pt x="381" y="290"/>
                </a:cubicBezTo>
                <a:cubicBezTo>
                  <a:pt x="380" y="305"/>
                  <a:pt x="380" y="306"/>
                  <a:pt x="380" y="307"/>
                </a:cubicBezTo>
                <a:cubicBezTo>
                  <a:pt x="381" y="308"/>
                  <a:pt x="381" y="308"/>
                  <a:pt x="382" y="310"/>
                </a:cubicBezTo>
                <a:cubicBezTo>
                  <a:pt x="384" y="314"/>
                  <a:pt x="385" y="316"/>
                  <a:pt x="385" y="317"/>
                </a:cubicBezTo>
                <a:cubicBezTo>
                  <a:pt x="384" y="319"/>
                  <a:pt x="381" y="322"/>
                  <a:pt x="377" y="325"/>
                </a:cubicBezTo>
                <a:cubicBezTo>
                  <a:pt x="376" y="326"/>
                  <a:pt x="375" y="329"/>
                  <a:pt x="376" y="331"/>
                </a:cubicBezTo>
                <a:cubicBezTo>
                  <a:pt x="377" y="334"/>
                  <a:pt x="378" y="337"/>
                  <a:pt x="378" y="338"/>
                </a:cubicBezTo>
                <a:cubicBezTo>
                  <a:pt x="378" y="339"/>
                  <a:pt x="377" y="342"/>
                  <a:pt x="375" y="344"/>
                </a:cubicBezTo>
                <a:cubicBezTo>
                  <a:pt x="373" y="348"/>
                  <a:pt x="371" y="353"/>
                  <a:pt x="369" y="357"/>
                </a:cubicBezTo>
                <a:cubicBezTo>
                  <a:pt x="369" y="359"/>
                  <a:pt x="369" y="362"/>
                  <a:pt x="369" y="365"/>
                </a:cubicBezTo>
                <a:cubicBezTo>
                  <a:pt x="370" y="371"/>
                  <a:pt x="371" y="379"/>
                  <a:pt x="369" y="389"/>
                </a:cubicBezTo>
                <a:cubicBezTo>
                  <a:pt x="367" y="401"/>
                  <a:pt x="359" y="404"/>
                  <a:pt x="347" y="404"/>
                </a:cubicBezTo>
                <a:cubicBezTo>
                  <a:pt x="347" y="404"/>
                  <a:pt x="346" y="404"/>
                  <a:pt x="345" y="404"/>
                </a:cubicBezTo>
                <a:cubicBezTo>
                  <a:pt x="335" y="403"/>
                  <a:pt x="271" y="389"/>
                  <a:pt x="261" y="386"/>
                </a:cubicBezTo>
                <a:cubicBezTo>
                  <a:pt x="259" y="386"/>
                  <a:pt x="257" y="386"/>
                  <a:pt x="256" y="387"/>
                </a:cubicBezTo>
                <a:cubicBezTo>
                  <a:pt x="250" y="394"/>
                  <a:pt x="249" y="449"/>
                  <a:pt x="250" y="476"/>
                </a:cubicBezTo>
                <a:cubicBezTo>
                  <a:pt x="193" y="488"/>
                  <a:pt x="133" y="480"/>
                  <a:pt x="83" y="454"/>
                </a:cubicBezTo>
                <a:cubicBezTo>
                  <a:pt x="93" y="426"/>
                  <a:pt x="105" y="373"/>
                  <a:pt x="89" y="307"/>
                </a:cubicBezTo>
                <a:cubicBezTo>
                  <a:pt x="87" y="299"/>
                  <a:pt x="79" y="292"/>
                  <a:pt x="68" y="282"/>
                </a:cubicBezTo>
                <a:cubicBezTo>
                  <a:pt x="44" y="260"/>
                  <a:pt x="9" y="227"/>
                  <a:pt x="9" y="167"/>
                </a:cubicBezTo>
                <a:cubicBezTo>
                  <a:pt x="9" y="119"/>
                  <a:pt x="22" y="82"/>
                  <a:pt x="47" y="56"/>
                </a:cubicBezTo>
                <a:cubicBezTo>
                  <a:pt x="78" y="25"/>
                  <a:pt x="127" y="9"/>
                  <a:pt x="193" y="9"/>
                </a:cubicBezTo>
                <a:cubicBezTo>
                  <a:pt x="252" y="9"/>
                  <a:pt x="298" y="27"/>
                  <a:pt x="331" y="61"/>
                </a:cubicBezTo>
                <a:cubicBezTo>
                  <a:pt x="357" y="88"/>
                  <a:pt x="364" y="117"/>
                  <a:pt x="365" y="120"/>
                </a:cubicBezTo>
                <a:cubicBezTo>
                  <a:pt x="367" y="130"/>
                  <a:pt x="370" y="147"/>
                  <a:pt x="370" y="158"/>
                </a:cubicBezTo>
                <a:cubicBezTo>
                  <a:pt x="370" y="165"/>
                  <a:pt x="367" y="174"/>
                  <a:pt x="365" y="180"/>
                </a:cubicBezTo>
                <a:cubicBezTo>
                  <a:pt x="363" y="185"/>
                  <a:pt x="363" y="187"/>
                  <a:pt x="363" y="189"/>
                </a:cubicBezTo>
                <a:cubicBezTo>
                  <a:pt x="364" y="198"/>
                  <a:pt x="380" y="224"/>
                  <a:pt x="399" y="255"/>
                </a:cubicBezTo>
                <a:cubicBezTo>
                  <a:pt x="403" y="263"/>
                  <a:pt x="408" y="271"/>
                  <a:pt x="409" y="273"/>
                </a:cubicBezTo>
                <a:cubicBezTo>
                  <a:pt x="409" y="275"/>
                  <a:pt x="406" y="280"/>
                  <a:pt x="405" y="281"/>
                </a:cubicBezTo>
                <a:close/>
                <a:moveTo>
                  <a:pt x="283" y="74"/>
                </a:moveTo>
                <a:cubicBezTo>
                  <a:pt x="257" y="54"/>
                  <a:pt x="225" y="43"/>
                  <a:pt x="192" y="43"/>
                </a:cubicBezTo>
                <a:cubicBezTo>
                  <a:pt x="103" y="43"/>
                  <a:pt x="52" y="87"/>
                  <a:pt x="52" y="163"/>
                </a:cubicBezTo>
                <a:cubicBezTo>
                  <a:pt x="52" y="204"/>
                  <a:pt x="70" y="215"/>
                  <a:pt x="80" y="218"/>
                </a:cubicBezTo>
                <a:cubicBezTo>
                  <a:pt x="82" y="228"/>
                  <a:pt x="90" y="242"/>
                  <a:pt x="96" y="249"/>
                </a:cubicBezTo>
                <a:cubicBezTo>
                  <a:pt x="107" y="260"/>
                  <a:pt x="120" y="266"/>
                  <a:pt x="132" y="266"/>
                </a:cubicBezTo>
                <a:cubicBezTo>
                  <a:pt x="146" y="266"/>
                  <a:pt x="156" y="257"/>
                  <a:pt x="160" y="240"/>
                </a:cubicBezTo>
                <a:cubicBezTo>
                  <a:pt x="176" y="239"/>
                  <a:pt x="188" y="228"/>
                  <a:pt x="194" y="218"/>
                </a:cubicBezTo>
                <a:cubicBezTo>
                  <a:pt x="198" y="212"/>
                  <a:pt x="200" y="206"/>
                  <a:pt x="200" y="201"/>
                </a:cubicBezTo>
                <a:cubicBezTo>
                  <a:pt x="203" y="202"/>
                  <a:pt x="206" y="202"/>
                  <a:pt x="208" y="202"/>
                </a:cubicBezTo>
                <a:cubicBezTo>
                  <a:pt x="224" y="202"/>
                  <a:pt x="236" y="190"/>
                  <a:pt x="240" y="179"/>
                </a:cubicBezTo>
                <a:cubicBezTo>
                  <a:pt x="248" y="179"/>
                  <a:pt x="254" y="179"/>
                  <a:pt x="260" y="179"/>
                </a:cubicBezTo>
                <a:cubicBezTo>
                  <a:pt x="286" y="179"/>
                  <a:pt x="321" y="175"/>
                  <a:pt x="321" y="137"/>
                </a:cubicBezTo>
                <a:cubicBezTo>
                  <a:pt x="321" y="116"/>
                  <a:pt x="307" y="93"/>
                  <a:pt x="283" y="74"/>
                </a:cubicBezTo>
                <a:close/>
                <a:moveTo>
                  <a:pt x="260" y="170"/>
                </a:moveTo>
                <a:cubicBezTo>
                  <a:pt x="254" y="170"/>
                  <a:pt x="246" y="170"/>
                  <a:pt x="237" y="169"/>
                </a:cubicBezTo>
                <a:cubicBezTo>
                  <a:pt x="234" y="169"/>
                  <a:pt x="232" y="171"/>
                  <a:pt x="232" y="173"/>
                </a:cubicBezTo>
                <a:cubicBezTo>
                  <a:pt x="231" y="181"/>
                  <a:pt x="222" y="192"/>
                  <a:pt x="208" y="192"/>
                </a:cubicBezTo>
                <a:cubicBezTo>
                  <a:pt x="204" y="192"/>
                  <a:pt x="200" y="191"/>
                  <a:pt x="195" y="189"/>
                </a:cubicBezTo>
                <a:cubicBezTo>
                  <a:pt x="194" y="189"/>
                  <a:pt x="191" y="189"/>
                  <a:pt x="190" y="190"/>
                </a:cubicBezTo>
                <a:cubicBezTo>
                  <a:pt x="189" y="192"/>
                  <a:pt x="188" y="194"/>
                  <a:pt x="189" y="196"/>
                </a:cubicBezTo>
                <a:cubicBezTo>
                  <a:pt x="191" y="200"/>
                  <a:pt x="190" y="206"/>
                  <a:pt x="186" y="213"/>
                </a:cubicBezTo>
                <a:cubicBezTo>
                  <a:pt x="180" y="222"/>
                  <a:pt x="169" y="231"/>
                  <a:pt x="156" y="231"/>
                </a:cubicBezTo>
                <a:cubicBezTo>
                  <a:pt x="154" y="231"/>
                  <a:pt x="152" y="233"/>
                  <a:pt x="152" y="235"/>
                </a:cubicBezTo>
                <a:cubicBezTo>
                  <a:pt x="150" y="245"/>
                  <a:pt x="145" y="257"/>
                  <a:pt x="132" y="257"/>
                </a:cubicBezTo>
                <a:cubicBezTo>
                  <a:pt x="123" y="257"/>
                  <a:pt x="112" y="251"/>
                  <a:pt x="103" y="242"/>
                </a:cubicBezTo>
                <a:cubicBezTo>
                  <a:pt x="97" y="236"/>
                  <a:pt x="89" y="221"/>
                  <a:pt x="89" y="214"/>
                </a:cubicBezTo>
                <a:cubicBezTo>
                  <a:pt x="89" y="211"/>
                  <a:pt x="87" y="209"/>
                  <a:pt x="85" y="209"/>
                </a:cubicBezTo>
                <a:cubicBezTo>
                  <a:pt x="80" y="208"/>
                  <a:pt x="61" y="203"/>
                  <a:pt x="61" y="163"/>
                </a:cubicBezTo>
                <a:cubicBezTo>
                  <a:pt x="61" y="122"/>
                  <a:pt x="78" y="53"/>
                  <a:pt x="192" y="53"/>
                </a:cubicBezTo>
                <a:cubicBezTo>
                  <a:pt x="223" y="53"/>
                  <a:pt x="253" y="63"/>
                  <a:pt x="277" y="82"/>
                </a:cubicBezTo>
                <a:cubicBezTo>
                  <a:pt x="299" y="98"/>
                  <a:pt x="312" y="119"/>
                  <a:pt x="312" y="137"/>
                </a:cubicBezTo>
                <a:cubicBezTo>
                  <a:pt x="312" y="160"/>
                  <a:pt x="297" y="170"/>
                  <a:pt x="260" y="1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etrobras Sans" panose="020B0606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3" name="Imagem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63" y="6319667"/>
            <a:ext cx="480000" cy="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5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5555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556">
                                          <p:cBhvr additive="base">
                                            <p:cTn id="7" dur="9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556">
                                          <p:cBhvr additive="base">
                                            <p:cTn id="8" dur="9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2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2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2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2" grpId="0"/>
          <p:bldP spid="33" grpId="0"/>
          <p:bldP spid="34" grpId="0"/>
          <p:bldP spid="35" grpId="0"/>
          <p:bldP spid="36" grpId="0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9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9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2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2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2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2" grpId="0"/>
          <p:bldP spid="33" grpId="0"/>
          <p:bldP spid="34" grpId="0"/>
          <p:bldP spid="35" grpId="0"/>
          <p:bldP spid="36" grpId="0"/>
          <p:bldP spid="37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60" y="1094737"/>
            <a:ext cx="4935413" cy="5622006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5987890" y="6368780"/>
            <a:ext cx="62041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Fonte: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Report to the 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Nations 2018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Global Study on Occupational Fraud and 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Abuse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- Association of Certified Fraud 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Examiners – </a:t>
            </a:r>
            <a:r>
              <a:rPr kumimoji="0" 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Disponível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 </a:t>
            </a:r>
            <a:r>
              <a:rPr kumimoji="0" 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em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 https://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www.acfe.com</a:t>
            </a:r>
            <a:endParaRPr kumimoji="0" lang="pt-B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175823" y="571517"/>
            <a:ext cx="67695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Report to the Nations 2018 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- Global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Study on Occupational Fraud and Abuse </a:t>
            </a:r>
            <a:endParaRPr kumimoji="0" lang="en-US" sz="11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etrobras Sans" panose="020B06060202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Association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of Certified Fraud 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Examiners - ACFE</a:t>
            </a:r>
            <a:endParaRPr kumimoji="0" lang="pt-BR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etrobras Sans" panose="020B0606020204030204" pitchFamily="34" charset="0"/>
              <a:ea typeface="+mn-ea"/>
              <a:cs typeface="+mn-cs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37524" y="77228"/>
            <a:ext cx="54055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Como a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fraude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 é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detectada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?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etrobras Sans" panose="020B0606020204030204" pitchFamily="34" charset="0"/>
              <a:ea typeface="+mn-ea"/>
              <a:cs typeface="+mn-cs"/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2187" y="1577189"/>
            <a:ext cx="2827136" cy="4488035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6456146" y="1769695"/>
            <a:ext cx="1821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Quem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são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os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denunciantes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" panose="020B0606020204030204" pitchFamily="34" charset="0"/>
                <a:ea typeface="+mn-ea"/>
                <a:cs typeface="+mn-cs"/>
              </a:rPr>
              <a:t>?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etrobras Sans" panose="020B0606020204030204" pitchFamily="34" charset="0"/>
              <a:ea typeface="+mn-ea"/>
              <a:cs typeface="+mn-cs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63" y="6319667"/>
            <a:ext cx="480000" cy="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6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4130" y="409522"/>
            <a:ext cx="7257174" cy="390525"/>
          </a:xfrm>
        </p:spPr>
        <p:txBody>
          <a:bodyPr>
            <a:noAutofit/>
          </a:bodyPr>
          <a:lstStyle/>
          <a:p>
            <a:pPr algn="l"/>
            <a:r>
              <a:rPr lang="en-US" sz="3600" dirty="0" err="1" smtClean="0">
                <a:latin typeface="Petrobras Sans" panose="020B0606020204030204" pitchFamily="34" charset="0"/>
              </a:rPr>
              <a:t>Apuração</a:t>
            </a:r>
            <a:r>
              <a:rPr lang="en-US" sz="3600" dirty="0" smtClean="0">
                <a:latin typeface="Petrobras Sans" panose="020B0606020204030204" pitchFamily="34" charset="0"/>
              </a:rPr>
              <a:t> de </a:t>
            </a:r>
            <a:r>
              <a:rPr lang="en-US" sz="3600" dirty="0" err="1" smtClean="0">
                <a:latin typeface="Petrobras Sans" panose="020B0606020204030204" pitchFamily="34" charset="0"/>
              </a:rPr>
              <a:t>denúncias</a:t>
            </a:r>
            <a:endParaRPr lang="en-US" sz="3600" dirty="0">
              <a:latin typeface="Petrobras Sans" panose="020B0606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274130" y="970845"/>
            <a:ext cx="7759077" cy="6216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BR" sz="2400" spc="-53" dirty="0" smtClean="0">
                <a:solidFill>
                  <a:schemeClr val="accent3">
                    <a:lumMod val="50000"/>
                  </a:schemeClr>
                </a:solidFill>
                <a:latin typeface="Petrobras Sans" panose="020B0606020204030204" pitchFamily="34" charset="0"/>
                <a:ea typeface="+mj-ea"/>
                <a:cs typeface="+mj-cs"/>
              </a:rPr>
              <a:t>Testes </a:t>
            </a:r>
            <a:r>
              <a:rPr lang="pt-BR" sz="2400" spc="-53" dirty="0">
                <a:solidFill>
                  <a:schemeClr val="accent3">
                    <a:lumMod val="50000"/>
                  </a:schemeClr>
                </a:solidFill>
                <a:latin typeface="Petrobras Sans" panose="020B0606020204030204" pitchFamily="34" charset="0"/>
                <a:ea typeface="+mj-ea"/>
                <a:cs typeface="+mj-cs"/>
              </a:rPr>
              <a:t>de aferição da veracidade dos fatos denunciados</a:t>
            </a:r>
          </a:p>
        </p:txBody>
      </p:sp>
      <p:sp>
        <p:nvSpPr>
          <p:cNvPr id="7" name="AutoShape 4" descr="Resultado de imagem para reputation icon"/>
          <p:cNvSpPr>
            <a:spLocks noChangeAspect="1" noChangeArrowheads="1"/>
          </p:cNvSpPr>
          <p:nvPr/>
        </p:nvSpPr>
        <p:spPr bwMode="auto">
          <a:xfrm>
            <a:off x="668508" y="256512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900" b="0" i="0" u="none" strike="noStrike" kern="1200" cap="none" spc="0" normalizeH="0" baseline="0" noProof="0">
              <a:ln>
                <a:noFill/>
              </a:ln>
              <a:solidFill>
                <a:srgbClr val="57565A"/>
              </a:solidFill>
              <a:effectLst/>
              <a:uLnTx/>
              <a:uFillTx/>
              <a:latin typeface="Petrobras Sans" panose="020B0606020204030204" pitchFamily="34" charset="0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347161" y="2280400"/>
            <a:ext cx="5732276" cy="1016000"/>
            <a:chOff x="288253" y="1751011"/>
            <a:chExt cx="5732276" cy="1016000"/>
          </a:xfrm>
        </p:grpSpPr>
        <p:sp>
          <p:nvSpPr>
            <p:cNvPr id="30" name="Rectangle 29"/>
            <p:cNvSpPr/>
            <p:nvPr/>
          </p:nvSpPr>
          <p:spPr>
            <a:xfrm>
              <a:off x="1381540" y="1751011"/>
              <a:ext cx="4638989" cy="9694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57565A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Os impactos da denúncia (se </a:t>
              </a:r>
              <a:r>
                <a:rPr kumimoji="0" lang="pt-BR" sz="19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7565A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confirmada</a:t>
              </a:r>
              <a:r>
                <a:rPr kumimoji="0" lang="pt-BR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57565A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), na reputação e nos objetivos estratégicos da </a:t>
              </a:r>
              <a:r>
                <a:rPr kumimoji="0" lang="pt-BR" sz="19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7565A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organização</a:t>
              </a:r>
              <a:endParaRPr kumimoji="0" lang="pt-BR" sz="1900" b="0" i="0" u="none" strike="noStrike" kern="1200" cap="none" spc="0" normalizeH="0" baseline="0" noProof="0" dirty="0">
                <a:ln>
                  <a:noFill/>
                </a:ln>
                <a:solidFill>
                  <a:srgbClr val="57565A"/>
                </a:solidFill>
                <a:effectLst/>
                <a:uLnTx/>
                <a:uFillTx/>
                <a:latin typeface="Petrobras Sans" panose="020B0606020204030204" pitchFamily="34" charset="0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288253" y="1751011"/>
              <a:ext cx="1016000" cy="101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trobras Sans" panose="020B0606020204030204" pitchFamily="34" charset="0"/>
              </a:endParaRPr>
            </a:p>
          </p:txBody>
        </p:sp>
        <p:pic>
          <p:nvPicPr>
            <p:cNvPr id="2054" name="Picture 6" descr="Resultado de imagem para reputation icon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200" y="1896569"/>
              <a:ext cx="687867" cy="6878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Grupo 7"/>
          <p:cNvGrpSpPr/>
          <p:nvPr/>
        </p:nvGrpSpPr>
        <p:grpSpPr>
          <a:xfrm>
            <a:off x="347161" y="3772388"/>
            <a:ext cx="5712631" cy="1016000"/>
            <a:chOff x="324392" y="3216589"/>
            <a:chExt cx="5712631" cy="1016000"/>
          </a:xfrm>
        </p:grpSpPr>
        <p:sp>
          <p:nvSpPr>
            <p:cNvPr id="34" name="Rectangle 33"/>
            <p:cNvSpPr/>
            <p:nvPr/>
          </p:nvSpPr>
          <p:spPr>
            <a:xfrm>
              <a:off x="1522223" y="3216589"/>
              <a:ext cx="4514800" cy="9694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57565A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A viabilidade de </a:t>
              </a:r>
              <a:r>
                <a:rPr kumimoji="0" lang="pt-BR" sz="19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7565A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apuração, considerando os instrumentos disponíveis, o tempo </a:t>
              </a:r>
              <a:r>
                <a:rPr kumimoji="0" lang="pt-BR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57565A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decorrido </a:t>
              </a:r>
              <a:r>
                <a:rPr kumimoji="0" lang="pt-BR" sz="19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7565A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e </a:t>
              </a:r>
              <a:r>
                <a:rPr kumimoji="0" lang="pt-BR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57565A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os registros </a:t>
              </a:r>
              <a:r>
                <a:rPr kumimoji="0" lang="pt-BR" sz="19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7565A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existentes</a:t>
              </a:r>
              <a:endParaRPr kumimoji="0" lang="pt-BR" sz="1900" b="0" i="0" u="none" strike="noStrike" kern="1200" cap="none" spc="0" normalizeH="0" baseline="0" noProof="0" dirty="0">
                <a:ln>
                  <a:noFill/>
                </a:ln>
                <a:solidFill>
                  <a:srgbClr val="57565A"/>
                </a:solidFill>
                <a:effectLst/>
                <a:uLnTx/>
                <a:uFillTx/>
                <a:latin typeface="Petrobras Sans" panose="020B0606020204030204" pitchFamily="34" charset="0"/>
              </a:endParaRPr>
            </a:p>
          </p:txBody>
        </p:sp>
        <p:sp>
          <p:nvSpPr>
            <p:cNvPr id="42" name="Oval 41"/>
            <p:cNvSpPr/>
            <p:nvPr/>
          </p:nvSpPr>
          <p:spPr>
            <a:xfrm>
              <a:off x="324392" y="3216589"/>
              <a:ext cx="1016000" cy="1016000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trobras Sans" panose="020B0606020204030204" pitchFamily="34" charset="0"/>
              </a:endParaRPr>
            </a:p>
          </p:txBody>
        </p:sp>
        <p:pic>
          <p:nvPicPr>
            <p:cNvPr id="2058" name="Picture 10" descr="Resultado de imagem para cost and benefits icon"/>
            <p:cNvPicPr>
              <a:picLocks noChangeAspect="1" noChangeArrowheads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074" y="3355935"/>
              <a:ext cx="830875" cy="778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Grupo 11"/>
          <p:cNvGrpSpPr/>
          <p:nvPr/>
        </p:nvGrpSpPr>
        <p:grpSpPr>
          <a:xfrm>
            <a:off x="354219" y="5215383"/>
            <a:ext cx="5615060" cy="1016000"/>
            <a:chOff x="310890" y="4719903"/>
            <a:chExt cx="5615060" cy="1016000"/>
          </a:xfrm>
        </p:grpSpPr>
        <p:sp>
          <p:nvSpPr>
            <p:cNvPr id="33" name="Rectangle 32"/>
            <p:cNvSpPr/>
            <p:nvPr/>
          </p:nvSpPr>
          <p:spPr>
            <a:xfrm>
              <a:off x="1397119" y="4787013"/>
              <a:ext cx="4528831" cy="881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57565A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A identificação de que o fato </a:t>
              </a:r>
              <a:r>
                <a:rPr kumimoji="0" lang="pt-BR" sz="19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7565A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configura irregularidade, </a:t>
              </a:r>
              <a:r>
                <a:rPr kumimoji="0" lang="pt-BR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57565A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considerando normas atuais e vigentes a sua época</a:t>
              </a:r>
              <a:endPara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7565A"/>
                </a:solidFill>
                <a:effectLst/>
                <a:uLnTx/>
                <a:uFillTx/>
                <a:latin typeface="Petrobras Sans" panose="020B0606020204030204" pitchFamily="34" charset="0"/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310890" y="4719903"/>
              <a:ext cx="1016000" cy="1016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trobras Sans" panose="020B0606020204030204" pitchFamily="34" charset="0"/>
              </a:endParaRPr>
            </a:p>
          </p:txBody>
        </p:sp>
        <p:pic>
          <p:nvPicPr>
            <p:cNvPr id="2060" name="Picture 12" descr="Resultado de imagem para ilegal icon"/>
            <p:cNvPicPr>
              <a:picLocks noChangeAspect="1" noChangeArrowheads="1"/>
            </p:cNvPicPr>
            <p:nvPr/>
          </p:nvPicPr>
          <p:blipFill>
            <a:blip r:embed="rId4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690" y="4891703"/>
              <a:ext cx="672400" cy="67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Grupo 4"/>
          <p:cNvGrpSpPr/>
          <p:nvPr/>
        </p:nvGrpSpPr>
        <p:grpSpPr>
          <a:xfrm>
            <a:off x="6241623" y="2297458"/>
            <a:ext cx="5950377" cy="1144929"/>
            <a:chOff x="4200663" y="1740369"/>
            <a:chExt cx="5825382" cy="1144929"/>
          </a:xfrm>
        </p:grpSpPr>
        <p:sp>
          <p:nvSpPr>
            <p:cNvPr id="29" name="Rectangle 28"/>
            <p:cNvSpPr/>
            <p:nvPr/>
          </p:nvSpPr>
          <p:spPr>
            <a:xfrm>
              <a:off x="5283835" y="1740369"/>
              <a:ext cx="4742210" cy="114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57565A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A </a:t>
              </a:r>
              <a:r>
                <a:rPr kumimoji="0" lang="pt-BR" sz="19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7565A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completude e </a:t>
              </a:r>
              <a:r>
                <a:rPr kumimoji="0" lang="pt-BR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57565A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o nível de </a:t>
              </a:r>
              <a:r>
                <a:rPr kumimoji="0" lang="pt-BR" sz="19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7565A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detalhamento do relato, bem como a materialidade (valor envolvido),</a:t>
              </a:r>
              <a:r>
                <a:rPr kumimoji="0" lang="pt-BR" sz="1900" b="0" i="0" u="none" strike="noStrike" kern="1200" cap="none" spc="0" normalizeH="0" noProof="0" dirty="0" smtClean="0">
                  <a:ln>
                    <a:noFill/>
                  </a:ln>
                  <a:solidFill>
                    <a:srgbClr val="57565A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 em relação aos custos de apuração</a:t>
              </a:r>
              <a:endPara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7565A"/>
                </a:solidFill>
                <a:effectLst/>
                <a:uLnTx/>
                <a:uFillTx/>
                <a:latin typeface="Petrobras Sans" panose="020B0606020204030204" pitchFamily="34" charset="0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4200663" y="1751011"/>
              <a:ext cx="1016000" cy="10160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trobras Sans" panose="020B0606020204030204" pitchFamily="34" charset="0"/>
              </a:endParaRPr>
            </a:p>
          </p:txBody>
        </p:sp>
        <p:pic>
          <p:nvPicPr>
            <p:cNvPr id="2062" name="Picture 14" descr="Resultado de imagem para complete icon"/>
            <p:cNvPicPr>
              <a:picLocks noChangeAspect="1" noChangeArrowheads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9006" y="1896569"/>
              <a:ext cx="693088" cy="693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Grupo 8"/>
          <p:cNvGrpSpPr/>
          <p:nvPr/>
        </p:nvGrpSpPr>
        <p:grpSpPr>
          <a:xfrm>
            <a:off x="6241623" y="3801558"/>
            <a:ext cx="5770713" cy="1016000"/>
            <a:chOff x="4217550" y="3234118"/>
            <a:chExt cx="5770713" cy="1016000"/>
          </a:xfrm>
        </p:grpSpPr>
        <p:sp>
          <p:nvSpPr>
            <p:cNvPr id="31" name="Rectangle 30"/>
            <p:cNvSpPr/>
            <p:nvPr/>
          </p:nvSpPr>
          <p:spPr>
            <a:xfrm>
              <a:off x="5323964" y="3313881"/>
              <a:ext cx="4664299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57565A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O nível hierárquico dos denunciados e seu poder decisório dentro da organização</a:t>
              </a:r>
              <a:endPara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7565A"/>
                </a:solidFill>
                <a:effectLst/>
                <a:uLnTx/>
                <a:uFillTx/>
                <a:latin typeface="Petrobras Sans" panose="020B0606020204030204" pitchFamily="34" charset="0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4217550" y="3234118"/>
              <a:ext cx="1016000" cy="1016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trobras Sans" panose="020B0606020204030204" pitchFamily="34" charset="0"/>
              </a:endParaRPr>
            </a:p>
          </p:txBody>
        </p:sp>
        <p:sp>
          <p:nvSpPr>
            <p:cNvPr id="64" name="Freeform 122"/>
            <p:cNvSpPr>
              <a:spLocks noEditPoints="1"/>
            </p:cNvSpPr>
            <p:nvPr/>
          </p:nvSpPr>
          <p:spPr bwMode="auto">
            <a:xfrm>
              <a:off x="4379006" y="3417254"/>
              <a:ext cx="585057" cy="652405"/>
            </a:xfrm>
            <a:custGeom>
              <a:avLst/>
              <a:gdLst>
                <a:gd name="T0" fmla="*/ 566 w 566"/>
                <a:gd name="T1" fmla="*/ 128 h 632"/>
                <a:gd name="T2" fmla="*/ 438 w 566"/>
                <a:gd name="T3" fmla="*/ 0 h 632"/>
                <a:gd name="T4" fmla="*/ 390 w 566"/>
                <a:gd name="T5" fmla="*/ 60 h 632"/>
                <a:gd name="T6" fmla="*/ 347 w 566"/>
                <a:gd name="T7" fmla="*/ 148 h 632"/>
                <a:gd name="T8" fmla="*/ 219 w 566"/>
                <a:gd name="T9" fmla="*/ 87 h 632"/>
                <a:gd name="T10" fmla="*/ 176 w 566"/>
                <a:gd name="T11" fmla="*/ 148 h 632"/>
                <a:gd name="T12" fmla="*/ 135 w 566"/>
                <a:gd name="T13" fmla="*/ 309 h 632"/>
                <a:gd name="T14" fmla="*/ 7 w 566"/>
                <a:gd name="T15" fmla="*/ 249 h 632"/>
                <a:gd name="T16" fmla="*/ 7 w 566"/>
                <a:gd name="T17" fmla="*/ 384 h 632"/>
                <a:gd name="T18" fmla="*/ 135 w 566"/>
                <a:gd name="T19" fmla="*/ 323 h 632"/>
                <a:gd name="T20" fmla="*/ 176 w 566"/>
                <a:gd name="T21" fmla="*/ 485 h 632"/>
                <a:gd name="T22" fmla="*/ 219 w 566"/>
                <a:gd name="T23" fmla="*/ 545 h 632"/>
                <a:gd name="T24" fmla="*/ 347 w 566"/>
                <a:gd name="T25" fmla="*/ 485 h 632"/>
                <a:gd name="T26" fmla="*/ 390 w 566"/>
                <a:gd name="T27" fmla="*/ 572 h 632"/>
                <a:gd name="T28" fmla="*/ 438 w 566"/>
                <a:gd name="T29" fmla="*/ 632 h 632"/>
                <a:gd name="T30" fmla="*/ 566 w 566"/>
                <a:gd name="T31" fmla="*/ 504 h 632"/>
                <a:gd name="T32" fmla="*/ 431 w 566"/>
                <a:gd name="T33" fmla="*/ 504 h 632"/>
                <a:gd name="T34" fmla="*/ 397 w 566"/>
                <a:gd name="T35" fmla="*/ 406 h 632"/>
                <a:gd name="T36" fmla="*/ 438 w 566"/>
                <a:gd name="T37" fmla="*/ 466 h 632"/>
                <a:gd name="T38" fmla="*/ 566 w 566"/>
                <a:gd name="T39" fmla="*/ 338 h 632"/>
                <a:gd name="T40" fmla="*/ 431 w 566"/>
                <a:gd name="T41" fmla="*/ 338 h 632"/>
                <a:gd name="T42" fmla="*/ 383 w 566"/>
                <a:gd name="T43" fmla="*/ 399 h 632"/>
                <a:gd name="T44" fmla="*/ 347 w 566"/>
                <a:gd name="T45" fmla="*/ 417 h 632"/>
                <a:gd name="T46" fmla="*/ 212 w 566"/>
                <a:gd name="T47" fmla="*/ 417 h 632"/>
                <a:gd name="T48" fmla="*/ 183 w 566"/>
                <a:gd name="T49" fmla="*/ 162 h 632"/>
                <a:gd name="T50" fmla="*/ 219 w 566"/>
                <a:gd name="T51" fmla="*/ 222 h 632"/>
                <a:gd name="T52" fmla="*/ 347 w 566"/>
                <a:gd name="T53" fmla="*/ 162 h 632"/>
                <a:gd name="T54" fmla="*/ 390 w 566"/>
                <a:gd name="T55" fmla="*/ 241 h 632"/>
                <a:gd name="T56" fmla="*/ 438 w 566"/>
                <a:gd name="T57" fmla="*/ 301 h 632"/>
                <a:gd name="T58" fmla="*/ 566 w 566"/>
                <a:gd name="T59" fmla="*/ 173 h 632"/>
                <a:gd name="T60" fmla="*/ 431 w 566"/>
                <a:gd name="T61" fmla="*/ 173 h 632"/>
                <a:gd name="T62" fmla="*/ 397 w 566"/>
                <a:gd name="T63" fmla="*/ 74 h 632"/>
                <a:gd name="T64" fmla="*/ 438 w 566"/>
                <a:gd name="T65" fmla="*/ 135 h 632"/>
                <a:gd name="T66" fmla="*/ 14 w 566"/>
                <a:gd name="T67" fmla="*/ 263 h 632"/>
                <a:gd name="T68" fmla="*/ 445 w 566"/>
                <a:gd name="T69" fmla="*/ 511 h 632"/>
                <a:gd name="T70" fmla="*/ 445 w 566"/>
                <a:gd name="T71" fmla="*/ 618 h 632"/>
                <a:gd name="T72" fmla="*/ 552 w 566"/>
                <a:gd name="T73" fmla="*/ 345 h 632"/>
                <a:gd name="T74" fmla="*/ 445 w 566"/>
                <a:gd name="T75" fmla="*/ 345 h 632"/>
                <a:gd name="T76" fmla="*/ 333 w 566"/>
                <a:gd name="T77" fmla="*/ 531 h 632"/>
                <a:gd name="T78" fmla="*/ 333 w 566"/>
                <a:gd name="T79" fmla="*/ 208 h 632"/>
                <a:gd name="T80" fmla="*/ 333 w 566"/>
                <a:gd name="T81" fmla="*/ 101 h 632"/>
                <a:gd name="T82" fmla="*/ 552 w 566"/>
                <a:gd name="T83" fmla="*/ 180 h 632"/>
                <a:gd name="T84" fmla="*/ 445 w 566"/>
                <a:gd name="T85" fmla="*/ 180 h 632"/>
                <a:gd name="T86" fmla="*/ 552 w 566"/>
                <a:gd name="T87" fmla="*/ 121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6" h="632">
                  <a:moveTo>
                    <a:pt x="438" y="135"/>
                  </a:moveTo>
                  <a:cubicBezTo>
                    <a:pt x="559" y="135"/>
                    <a:pt x="559" y="135"/>
                    <a:pt x="559" y="135"/>
                  </a:cubicBezTo>
                  <a:cubicBezTo>
                    <a:pt x="562" y="135"/>
                    <a:pt x="566" y="132"/>
                    <a:pt x="566" y="128"/>
                  </a:cubicBezTo>
                  <a:cubicBezTo>
                    <a:pt x="566" y="7"/>
                    <a:pt x="566" y="7"/>
                    <a:pt x="566" y="7"/>
                  </a:cubicBezTo>
                  <a:cubicBezTo>
                    <a:pt x="566" y="3"/>
                    <a:pt x="562" y="0"/>
                    <a:pt x="559" y="0"/>
                  </a:cubicBezTo>
                  <a:cubicBezTo>
                    <a:pt x="438" y="0"/>
                    <a:pt x="438" y="0"/>
                    <a:pt x="438" y="0"/>
                  </a:cubicBezTo>
                  <a:cubicBezTo>
                    <a:pt x="434" y="0"/>
                    <a:pt x="431" y="3"/>
                    <a:pt x="431" y="7"/>
                  </a:cubicBezTo>
                  <a:cubicBezTo>
                    <a:pt x="431" y="60"/>
                    <a:pt x="431" y="60"/>
                    <a:pt x="431" y="60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386" y="60"/>
                    <a:pt x="383" y="63"/>
                    <a:pt x="383" y="67"/>
                  </a:cubicBezTo>
                  <a:cubicBezTo>
                    <a:pt x="383" y="148"/>
                    <a:pt x="383" y="148"/>
                    <a:pt x="383" y="148"/>
                  </a:cubicBezTo>
                  <a:cubicBezTo>
                    <a:pt x="347" y="148"/>
                    <a:pt x="347" y="148"/>
                    <a:pt x="347" y="148"/>
                  </a:cubicBezTo>
                  <a:cubicBezTo>
                    <a:pt x="347" y="94"/>
                    <a:pt x="347" y="94"/>
                    <a:pt x="347" y="94"/>
                  </a:cubicBezTo>
                  <a:cubicBezTo>
                    <a:pt x="347" y="90"/>
                    <a:pt x="344" y="87"/>
                    <a:pt x="340" y="87"/>
                  </a:cubicBezTo>
                  <a:cubicBezTo>
                    <a:pt x="219" y="87"/>
                    <a:pt x="219" y="87"/>
                    <a:pt x="219" y="87"/>
                  </a:cubicBezTo>
                  <a:cubicBezTo>
                    <a:pt x="215" y="87"/>
                    <a:pt x="212" y="90"/>
                    <a:pt x="212" y="94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2" y="148"/>
                    <a:pt x="169" y="151"/>
                    <a:pt x="169" y="155"/>
                  </a:cubicBezTo>
                  <a:cubicBezTo>
                    <a:pt x="169" y="309"/>
                    <a:pt x="169" y="309"/>
                    <a:pt x="169" y="309"/>
                  </a:cubicBezTo>
                  <a:cubicBezTo>
                    <a:pt x="135" y="309"/>
                    <a:pt x="135" y="309"/>
                    <a:pt x="135" y="309"/>
                  </a:cubicBezTo>
                  <a:cubicBezTo>
                    <a:pt x="135" y="256"/>
                    <a:pt x="135" y="256"/>
                    <a:pt x="135" y="256"/>
                  </a:cubicBezTo>
                  <a:cubicBezTo>
                    <a:pt x="135" y="252"/>
                    <a:pt x="132" y="249"/>
                    <a:pt x="128" y="249"/>
                  </a:cubicBezTo>
                  <a:cubicBezTo>
                    <a:pt x="7" y="249"/>
                    <a:pt x="7" y="249"/>
                    <a:pt x="7" y="249"/>
                  </a:cubicBezTo>
                  <a:cubicBezTo>
                    <a:pt x="3" y="249"/>
                    <a:pt x="0" y="252"/>
                    <a:pt x="0" y="256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0" y="381"/>
                    <a:pt x="3" y="384"/>
                    <a:pt x="7" y="384"/>
                  </a:cubicBezTo>
                  <a:cubicBezTo>
                    <a:pt x="128" y="384"/>
                    <a:pt x="128" y="384"/>
                    <a:pt x="128" y="384"/>
                  </a:cubicBezTo>
                  <a:cubicBezTo>
                    <a:pt x="132" y="384"/>
                    <a:pt x="135" y="381"/>
                    <a:pt x="135" y="377"/>
                  </a:cubicBezTo>
                  <a:cubicBezTo>
                    <a:pt x="135" y="323"/>
                    <a:pt x="135" y="323"/>
                    <a:pt x="135" y="323"/>
                  </a:cubicBezTo>
                  <a:cubicBezTo>
                    <a:pt x="169" y="323"/>
                    <a:pt x="169" y="323"/>
                    <a:pt x="169" y="323"/>
                  </a:cubicBezTo>
                  <a:cubicBezTo>
                    <a:pt x="169" y="478"/>
                    <a:pt x="169" y="478"/>
                    <a:pt x="169" y="478"/>
                  </a:cubicBezTo>
                  <a:cubicBezTo>
                    <a:pt x="169" y="481"/>
                    <a:pt x="172" y="485"/>
                    <a:pt x="176" y="485"/>
                  </a:cubicBezTo>
                  <a:cubicBezTo>
                    <a:pt x="212" y="485"/>
                    <a:pt x="212" y="485"/>
                    <a:pt x="212" y="485"/>
                  </a:cubicBezTo>
                  <a:cubicBezTo>
                    <a:pt x="212" y="538"/>
                    <a:pt x="212" y="538"/>
                    <a:pt x="212" y="538"/>
                  </a:cubicBezTo>
                  <a:cubicBezTo>
                    <a:pt x="212" y="542"/>
                    <a:pt x="215" y="545"/>
                    <a:pt x="219" y="545"/>
                  </a:cubicBezTo>
                  <a:cubicBezTo>
                    <a:pt x="340" y="545"/>
                    <a:pt x="340" y="545"/>
                    <a:pt x="340" y="545"/>
                  </a:cubicBezTo>
                  <a:cubicBezTo>
                    <a:pt x="344" y="545"/>
                    <a:pt x="347" y="542"/>
                    <a:pt x="347" y="538"/>
                  </a:cubicBezTo>
                  <a:cubicBezTo>
                    <a:pt x="347" y="485"/>
                    <a:pt x="347" y="485"/>
                    <a:pt x="347" y="485"/>
                  </a:cubicBezTo>
                  <a:cubicBezTo>
                    <a:pt x="383" y="485"/>
                    <a:pt x="383" y="485"/>
                    <a:pt x="383" y="485"/>
                  </a:cubicBezTo>
                  <a:cubicBezTo>
                    <a:pt x="383" y="565"/>
                    <a:pt x="383" y="565"/>
                    <a:pt x="383" y="565"/>
                  </a:cubicBezTo>
                  <a:cubicBezTo>
                    <a:pt x="383" y="569"/>
                    <a:pt x="386" y="572"/>
                    <a:pt x="390" y="572"/>
                  </a:cubicBezTo>
                  <a:cubicBezTo>
                    <a:pt x="431" y="572"/>
                    <a:pt x="431" y="572"/>
                    <a:pt x="431" y="572"/>
                  </a:cubicBezTo>
                  <a:cubicBezTo>
                    <a:pt x="431" y="625"/>
                    <a:pt x="431" y="625"/>
                    <a:pt x="431" y="625"/>
                  </a:cubicBezTo>
                  <a:cubicBezTo>
                    <a:pt x="431" y="629"/>
                    <a:pt x="434" y="632"/>
                    <a:pt x="438" y="632"/>
                  </a:cubicBezTo>
                  <a:cubicBezTo>
                    <a:pt x="559" y="632"/>
                    <a:pt x="559" y="632"/>
                    <a:pt x="559" y="632"/>
                  </a:cubicBezTo>
                  <a:cubicBezTo>
                    <a:pt x="562" y="632"/>
                    <a:pt x="566" y="629"/>
                    <a:pt x="566" y="625"/>
                  </a:cubicBezTo>
                  <a:cubicBezTo>
                    <a:pt x="566" y="504"/>
                    <a:pt x="566" y="504"/>
                    <a:pt x="566" y="504"/>
                  </a:cubicBezTo>
                  <a:cubicBezTo>
                    <a:pt x="566" y="500"/>
                    <a:pt x="562" y="497"/>
                    <a:pt x="559" y="497"/>
                  </a:cubicBezTo>
                  <a:cubicBezTo>
                    <a:pt x="438" y="497"/>
                    <a:pt x="438" y="497"/>
                    <a:pt x="438" y="497"/>
                  </a:cubicBezTo>
                  <a:cubicBezTo>
                    <a:pt x="434" y="497"/>
                    <a:pt x="431" y="500"/>
                    <a:pt x="431" y="504"/>
                  </a:cubicBezTo>
                  <a:cubicBezTo>
                    <a:pt x="431" y="558"/>
                    <a:pt x="431" y="558"/>
                    <a:pt x="431" y="558"/>
                  </a:cubicBezTo>
                  <a:cubicBezTo>
                    <a:pt x="397" y="558"/>
                    <a:pt x="397" y="558"/>
                    <a:pt x="397" y="558"/>
                  </a:cubicBezTo>
                  <a:cubicBezTo>
                    <a:pt x="397" y="406"/>
                    <a:pt x="397" y="406"/>
                    <a:pt x="397" y="406"/>
                  </a:cubicBezTo>
                  <a:cubicBezTo>
                    <a:pt x="431" y="406"/>
                    <a:pt x="431" y="406"/>
                    <a:pt x="431" y="406"/>
                  </a:cubicBezTo>
                  <a:cubicBezTo>
                    <a:pt x="431" y="459"/>
                    <a:pt x="431" y="459"/>
                    <a:pt x="431" y="459"/>
                  </a:cubicBezTo>
                  <a:cubicBezTo>
                    <a:pt x="431" y="463"/>
                    <a:pt x="434" y="466"/>
                    <a:pt x="438" y="466"/>
                  </a:cubicBezTo>
                  <a:cubicBezTo>
                    <a:pt x="559" y="466"/>
                    <a:pt x="559" y="466"/>
                    <a:pt x="559" y="466"/>
                  </a:cubicBezTo>
                  <a:cubicBezTo>
                    <a:pt x="562" y="466"/>
                    <a:pt x="566" y="463"/>
                    <a:pt x="566" y="459"/>
                  </a:cubicBezTo>
                  <a:cubicBezTo>
                    <a:pt x="566" y="338"/>
                    <a:pt x="566" y="338"/>
                    <a:pt x="566" y="338"/>
                  </a:cubicBezTo>
                  <a:cubicBezTo>
                    <a:pt x="566" y="335"/>
                    <a:pt x="562" y="331"/>
                    <a:pt x="559" y="331"/>
                  </a:cubicBezTo>
                  <a:cubicBezTo>
                    <a:pt x="438" y="331"/>
                    <a:pt x="438" y="331"/>
                    <a:pt x="438" y="331"/>
                  </a:cubicBezTo>
                  <a:cubicBezTo>
                    <a:pt x="434" y="331"/>
                    <a:pt x="431" y="335"/>
                    <a:pt x="431" y="338"/>
                  </a:cubicBezTo>
                  <a:cubicBezTo>
                    <a:pt x="431" y="392"/>
                    <a:pt x="431" y="392"/>
                    <a:pt x="431" y="392"/>
                  </a:cubicBezTo>
                  <a:cubicBezTo>
                    <a:pt x="390" y="392"/>
                    <a:pt x="390" y="392"/>
                    <a:pt x="390" y="392"/>
                  </a:cubicBezTo>
                  <a:cubicBezTo>
                    <a:pt x="386" y="392"/>
                    <a:pt x="383" y="395"/>
                    <a:pt x="383" y="399"/>
                  </a:cubicBezTo>
                  <a:cubicBezTo>
                    <a:pt x="383" y="471"/>
                    <a:pt x="383" y="471"/>
                    <a:pt x="383" y="471"/>
                  </a:cubicBezTo>
                  <a:cubicBezTo>
                    <a:pt x="347" y="471"/>
                    <a:pt x="347" y="471"/>
                    <a:pt x="347" y="471"/>
                  </a:cubicBezTo>
                  <a:cubicBezTo>
                    <a:pt x="347" y="417"/>
                    <a:pt x="347" y="417"/>
                    <a:pt x="347" y="417"/>
                  </a:cubicBezTo>
                  <a:cubicBezTo>
                    <a:pt x="347" y="413"/>
                    <a:pt x="344" y="410"/>
                    <a:pt x="340" y="410"/>
                  </a:cubicBezTo>
                  <a:cubicBezTo>
                    <a:pt x="219" y="410"/>
                    <a:pt x="219" y="410"/>
                    <a:pt x="219" y="410"/>
                  </a:cubicBezTo>
                  <a:cubicBezTo>
                    <a:pt x="215" y="410"/>
                    <a:pt x="212" y="413"/>
                    <a:pt x="212" y="417"/>
                  </a:cubicBezTo>
                  <a:cubicBezTo>
                    <a:pt x="212" y="471"/>
                    <a:pt x="212" y="471"/>
                    <a:pt x="212" y="471"/>
                  </a:cubicBezTo>
                  <a:cubicBezTo>
                    <a:pt x="183" y="471"/>
                    <a:pt x="183" y="471"/>
                    <a:pt x="183" y="471"/>
                  </a:cubicBezTo>
                  <a:cubicBezTo>
                    <a:pt x="183" y="162"/>
                    <a:pt x="183" y="162"/>
                    <a:pt x="183" y="162"/>
                  </a:cubicBezTo>
                  <a:cubicBezTo>
                    <a:pt x="212" y="162"/>
                    <a:pt x="212" y="162"/>
                    <a:pt x="212" y="162"/>
                  </a:cubicBezTo>
                  <a:cubicBezTo>
                    <a:pt x="212" y="215"/>
                    <a:pt x="212" y="215"/>
                    <a:pt x="212" y="215"/>
                  </a:cubicBezTo>
                  <a:cubicBezTo>
                    <a:pt x="212" y="219"/>
                    <a:pt x="215" y="222"/>
                    <a:pt x="219" y="222"/>
                  </a:cubicBezTo>
                  <a:cubicBezTo>
                    <a:pt x="340" y="222"/>
                    <a:pt x="340" y="222"/>
                    <a:pt x="340" y="222"/>
                  </a:cubicBezTo>
                  <a:cubicBezTo>
                    <a:pt x="344" y="222"/>
                    <a:pt x="347" y="219"/>
                    <a:pt x="347" y="215"/>
                  </a:cubicBezTo>
                  <a:cubicBezTo>
                    <a:pt x="347" y="162"/>
                    <a:pt x="347" y="162"/>
                    <a:pt x="347" y="162"/>
                  </a:cubicBezTo>
                  <a:cubicBezTo>
                    <a:pt x="383" y="162"/>
                    <a:pt x="383" y="162"/>
                    <a:pt x="383" y="162"/>
                  </a:cubicBezTo>
                  <a:cubicBezTo>
                    <a:pt x="383" y="234"/>
                    <a:pt x="383" y="234"/>
                    <a:pt x="383" y="234"/>
                  </a:cubicBezTo>
                  <a:cubicBezTo>
                    <a:pt x="383" y="238"/>
                    <a:pt x="386" y="241"/>
                    <a:pt x="390" y="241"/>
                  </a:cubicBezTo>
                  <a:cubicBezTo>
                    <a:pt x="431" y="241"/>
                    <a:pt x="431" y="241"/>
                    <a:pt x="431" y="241"/>
                  </a:cubicBezTo>
                  <a:cubicBezTo>
                    <a:pt x="431" y="294"/>
                    <a:pt x="431" y="294"/>
                    <a:pt x="431" y="294"/>
                  </a:cubicBezTo>
                  <a:cubicBezTo>
                    <a:pt x="431" y="298"/>
                    <a:pt x="434" y="301"/>
                    <a:pt x="438" y="301"/>
                  </a:cubicBezTo>
                  <a:cubicBezTo>
                    <a:pt x="559" y="301"/>
                    <a:pt x="559" y="301"/>
                    <a:pt x="559" y="301"/>
                  </a:cubicBezTo>
                  <a:cubicBezTo>
                    <a:pt x="562" y="301"/>
                    <a:pt x="566" y="298"/>
                    <a:pt x="566" y="294"/>
                  </a:cubicBezTo>
                  <a:cubicBezTo>
                    <a:pt x="566" y="173"/>
                    <a:pt x="566" y="173"/>
                    <a:pt x="566" y="173"/>
                  </a:cubicBezTo>
                  <a:cubicBezTo>
                    <a:pt x="566" y="169"/>
                    <a:pt x="562" y="166"/>
                    <a:pt x="559" y="166"/>
                  </a:cubicBezTo>
                  <a:cubicBezTo>
                    <a:pt x="438" y="166"/>
                    <a:pt x="438" y="166"/>
                    <a:pt x="438" y="166"/>
                  </a:cubicBezTo>
                  <a:cubicBezTo>
                    <a:pt x="434" y="166"/>
                    <a:pt x="431" y="169"/>
                    <a:pt x="431" y="173"/>
                  </a:cubicBezTo>
                  <a:cubicBezTo>
                    <a:pt x="431" y="227"/>
                    <a:pt x="431" y="227"/>
                    <a:pt x="431" y="227"/>
                  </a:cubicBezTo>
                  <a:cubicBezTo>
                    <a:pt x="397" y="227"/>
                    <a:pt x="397" y="227"/>
                    <a:pt x="397" y="227"/>
                  </a:cubicBezTo>
                  <a:cubicBezTo>
                    <a:pt x="397" y="74"/>
                    <a:pt x="397" y="74"/>
                    <a:pt x="397" y="74"/>
                  </a:cubicBezTo>
                  <a:cubicBezTo>
                    <a:pt x="431" y="74"/>
                    <a:pt x="431" y="74"/>
                    <a:pt x="431" y="74"/>
                  </a:cubicBezTo>
                  <a:cubicBezTo>
                    <a:pt x="431" y="128"/>
                    <a:pt x="431" y="128"/>
                    <a:pt x="431" y="128"/>
                  </a:cubicBezTo>
                  <a:cubicBezTo>
                    <a:pt x="431" y="132"/>
                    <a:pt x="434" y="135"/>
                    <a:pt x="438" y="135"/>
                  </a:cubicBezTo>
                  <a:close/>
                  <a:moveTo>
                    <a:pt x="121" y="370"/>
                  </a:moveTo>
                  <a:cubicBezTo>
                    <a:pt x="14" y="370"/>
                    <a:pt x="14" y="370"/>
                    <a:pt x="14" y="370"/>
                  </a:cubicBezTo>
                  <a:cubicBezTo>
                    <a:pt x="14" y="263"/>
                    <a:pt x="14" y="263"/>
                    <a:pt x="14" y="263"/>
                  </a:cubicBezTo>
                  <a:cubicBezTo>
                    <a:pt x="121" y="263"/>
                    <a:pt x="121" y="263"/>
                    <a:pt x="121" y="263"/>
                  </a:cubicBezTo>
                  <a:lnTo>
                    <a:pt x="121" y="370"/>
                  </a:lnTo>
                  <a:close/>
                  <a:moveTo>
                    <a:pt x="445" y="511"/>
                  </a:moveTo>
                  <a:cubicBezTo>
                    <a:pt x="552" y="511"/>
                    <a:pt x="552" y="511"/>
                    <a:pt x="552" y="511"/>
                  </a:cubicBezTo>
                  <a:cubicBezTo>
                    <a:pt x="552" y="618"/>
                    <a:pt x="552" y="618"/>
                    <a:pt x="552" y="618"/>
                  </a:cubicBezTo>
                  <a:cubicBezTo>
                    <a:pt x="445" y="618"/>
                    <a:pt x="445" y="618"/>
                    <a:pt x="445" y="618"/>
                  </a:cubicBezTo>
                  <a:lnTo>
                    <a:pt x="445" y="511"/>
                  </a:lnTo>
                  <a:close/>
                  <a:moveTo>
                    <a:pt x="445" y="345"/>
                  </a:moveTo>
                  <a:cubicBezTo>
                    <a:pt x="552" y="345"/>
                    <a:pt x="552" y="345"/>
                    <a:pt x="552" y="345"/>
                  </a:cubicBezTo>
                  <a:cubicBezTo>
                    <a:pt x="552" y="452"/>
                    <a:pt x="552" y="452"/>
                    <a:pt x="552" y="452"/>
                  </a:cubicBezTo>
                  <a:cubicBezTo>
                    <a:pt x="445" y="452"/>
                    <a:pt x="445" y="452"/>
                    <a:pt x="445" y="452"/>
                  </a:cubicBezTo>
                  <a:lnTo>
                    <a:pt x="445" y="345"/>
                  </a:lnTo>
                  <a:close/>
                  <a:moveTo>
                    <a:pt x="226" y="424"/>
                  </a:moveTo>
                  <a:cubicBezTo>
                    <a:pt x="333" y="424"/>
                    <a:pt x="333" y="424"/>
                    <a:pt x="333" y="424"/>
                  </a:cubicBezTo>
                  <a:cubicBezTo>
                    <a:pt x="333" y="531"/>
                    <a:pt x="333" y="531"/>
                    <a:pt x="333" y="531"/>
                  </a:cubicBezTo>
                  <a:cubicBezTo>
                    <a:pt x="226" y="531"/>
                    <a:pt x="226" y="531"/>
                    <a:pt x="226" y="531"/>
                  </a:cubicBezTo>
                  <a:lnTo>
                    <a:pt x="226" y="424"/>
                  </a:lnTo>
                  <a:close/>
                  <a:moveTo>
                    <a:pt x="333" y="208"/>
                  </a:moveTo>
                  <a:cubicBezTo>
                    <a:pt x="226" y="208"/>
                    <a:pt x="226" y="208"/>
                    <a:pt x="226" y="208"/>
                  </a:cubicBezTo>
                  <a:cubicBezTo>
                    <a:pt x="226" y="101"/>
                    <a:pt x="226" y="101"/>
                    <a:pt x="226" y="101"/>
                  </a:cubicBezTo>
                  <a:cubicBezTo>
                    <a:pt x="333" y="101"/>
                    <a:pt x="333" y="101"/>
                    <a:pt x="333" y="101"/>
                  </a:cubicBezTo>
                  <a:lnTo>
                    <a:pt x="333" y="208"/>
                  </a:lnTo>
                  <a:close/>
                  <a:moveTo>
                    <a:pt x="445" y="180"/>
                  </a:moveTo>
                  <a:cubicBezTo>
                    <a:pt x="552" y="180"/>
                    <a:pt x="552" y="180"/>
                    <a:pt x="552" y="180"/>
                  </a:cubicBezTo>
                  <a:cubicBezTo>
                    <a:pt x="552" y="287"/>
                    <a:pt x="552" y="287"/>
                    <a:pt x="552" y="287"/>
                  </a:cubicBezTo>
                  <a:cubicBezTo>
                    <a:pt x="445" y="287"/>
                    <a:pt x="445" y="287"/>
                    <a:pt x="445" y="287"/>
                  </a:cubicBezTo>
                  <a:lnTo>
                    <a:pt x="445" y="180"/>
                  </a:lnTo>
                  <a:close/>
                  <a:moveTo>
                    <a:pt x="445" y="14"/>
                  </a:moveTo>
                  <a:cubicBezTo>
                    <a:pt x="552" y="14"/>
                    <a:pt x="552" y="14"/>
                    <a:pt x="552" y="14"/>
                  </a:cubicBezTo>
                  <a:cubicBezTo>
                    <a:pt x="552" y="121"/>
                    <a:pt x="552" y="121"/>
                    <a:pt x="552" y="121"/>
                  </a:cubicBezTo>
                  <a:cubicBezTo>
                    <a:pt x="445" y="121"/>
                    <a:pt x="445" y="121"/>
                    <a:pt x="445" y="121"/>
                  </a:cubicBezTo>
                  <a:lnTo>
                    <a:pt x="445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00" b="0" i="0" u="none" strike="noStrike" kern="1200" cap="none" spc="0" normalizeH="0" baseline="0" noProof="0">
                <a:ln>
                  <a:noFill/>
                </a:ln>
                <a:solidFill>
                  <a:srgbClr val="57565A"/>
                </a:solidFill>
                <a:effectLst/>
                <a:uLnTx/>
                <a:uFillTx/>
                <a:latin typeface="Petrobras Sans" panose="020B0606020204030204" pitchFamily="34" charset="0"/>
              </a:endParaRPr>
            </a:p>
          </p:txBody>
        </p:sp>
      </p:grpSp>
      <p:grpSp>
        <p:nvGrpSpPr>
          <p:cNvPr id="6" name="Grupo 5"/>
          <p:cNvGrpSpPr/>
          <p:nvPr/>
        </p:nvGrpSpPr>
        <p:grpSpPr>
          <a:xfrm>
            <a:off x="6241623" y="5249292"/>
            <a:ext cx="5482000" cy="1016000"/>
            <a:chOff x="8118823" y="1751011"/>
            <a:chExt cx="5482000" cy="1016000"/>
          </a:xfrm>
        </p:grpSpPr>
        <p:sp>
          <p:nvSpPr>
            <p:cNvPr id="28" name="Rectangle 29"/>
            <p:cNvSpPr/>
            <p:nvPr/>
          </p:nvSpPr>
          <p:spPr>
            <a:xfrm>
              <a:off x="9225237" y="1826589"/>
              <a:ext cx="4375586" cy="881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57565A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A possibilidade de responsabilização </a:t>
              </a:r>
              <a:r>
                <a:rPr kumimoji="0" lang="pt-BR" sz="19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7565A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da </a:t>
              </a:r>
              <a:r>
                <a:rPr kumimoji="0" lang="pt-BR" sz="1900" b="0" i="0" u="none" strike="noStrike" kern="1200" cap="none" spc="0" normalizeH="0" baseline="0" noProof="0" dirty="0">
                  <a:ln>
                    <a:noFill/>
                  </a:ln>
                  <a:solidFill>
                    <a:srgbClr val="57565A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organização e de seus dirigentes pela ocorrência dos </a:t>
              </a:r>
              <a:r>
                <a:rPr kumimoji="0" lang="pt-BR" sz="19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7565A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fatos</a:t>
              </a:r>
              <a:endPara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57565A"/>
                </a:solidFill>
                <a:effectLst/>
                <a:uLnTx/>
                <a:uFillTx/>
                <a:latin typeface="Petrobras Sans" panose="020B0606020204030204" pitchFamily="34" charset="0"/>
              </a:endParaRPr>
            </a:p>
          </p:txBody>
        </p:sp>
        <p:sp>
          <p:nvSpPr>
            <p:cNvPr id="56" name="Oval 35"/>
            <p:cNvSpPr/>
            <p:nvPr/>
          </p:nvSpPr>
          <p:spPr>
            <a:xfrm>
              <a:off x="8118823" y="1751011"/>
              <a:ext cx="1016000" cy="101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trobras Sans" panose="020B0606020204030204" pitchFamily="34" charset="0"/>
              </a:endParaRPr>
            </a:p>
          </p:txBody>
        </p:sp>
        <p:pic>
          <p:nvPicPr>
            <p:cNvPr id="2070" name="Picture 22" descr="Resultado de imagem para jail icon"/>
            <p:cNvPicPr>
              <a:picLocks noChangeAspect="1" noChangeArrowheads="1"/>
            </p:cNvPicPr>
            <p:nvPr/>
          </p:nvPicPr>
          <p:blipFill>
            <a:blip r:embed="rId6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00383" y="1920644"/>
              <a:ext cx="652880" cy="652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1" name="Imagem 4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1664" y="6296867"/>
            <a:ext cx="480000" cy="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02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401053" y="1042737"/>
            <a:ext cx="486075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Políticas de não-retaliação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Adoção </a:t>
            </a: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de regras de proteção ao denunciante de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boa-fé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Proteção do autor da denúncia (quando necessário)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14" name="TextBox 3"/>
          <p:cNvSpPr txBox="1"/>
          <p:nvPr/>
        </p:nvSpPr>
        <p:spPr>
          <a:xfrm>
            <a:off x="5390147" y="0"/>
            <a:ext cx="2267015" cy="6858000"/>
          </a:xfrm>
          <a:prstGeom prst="rect">
            <a:avLst/>
          </a:prstGeom>
          <a:gradFill>
            <a:gsLst>
              <a:gs pos="0">
                <a:schemeClr val="accent1">
                  <a:alpha val="78000"/>
                </a:schemeClr>
              </a:gs>
              <a:gs pos="100000">
                <a:schemeClr val="accent4">
                  <a:alpha val="50000"/>
                </a:schemeClr>
              </a:gs>
            </a:gsLst>
            <a:lin ang="5400000" scaled="0"/>
          </a:gradFill>
        </p:spPr>
        <p:txBody>
          <a:bodyPr wrap="square" lIns="182880" tIns="2808000" rIns="182880" bIns="91440" rtlCol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Identifica-se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e não </a:t>
            </a:r>
            <a:r>
              <a:rPr kumimoji="0" lang="pt-B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solicita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sigilo com relação a sua identificação como autor da </a:t>
            </a:r>
            <a:r>
              <a:rPr kumimoji="0" lang="pt-B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denúncia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15" name="TextBox 4"/>
          <p:cNvSpPr txBox="1"/>
          <p:nvPr/>
        </p:nvSpPr>
        <p:spPr>
          <a:xfrm>
            <a:off x="7657565" y="0"/>
            <a:ext cx="2267015" cy="6858000"/>
          </a:xfrm>
          <a:prstGeom prst="rect">
            <a:avLst/>
          </a:prstGeom>
          <a:gradFill>
            <a:gsLst>
              <a:gs pos="0">
                <a:schemeClr val="accent3">
                  <a:alpha val="89000"/>
                </a:schemeClr>
              </a:gs>
              <a:gs pos="100000">
                <a:schemeClr val="accent6">
                  <a:alpha val="62000"/>
                </a:schemeClr>
              </a:gs>
            </a:gsLst>
            <a:lin ang="5400000" scaled="0"/>
          </a:gradFill>
        </p:spPr>
        <p:txBody>
          <a:bodyPr wrap="square" lIns="182880" tIns="2808000" rIns="182880" bIns="91440" rtlCol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Identifica-se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e </a:t>
            </a:r>
            <a:r>
              <a:rPr kumimoji="0" lang="pt-B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solicita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sigilo com relação a sua identificação como autor da </a:t>
            </a:r>
            <a:r>
              <a:rPr kumimoji="0" lang="pt-B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denúncia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16" name="TextBox 12"/>
          <p:cNvSpPr txBox="1"/>
          <p:nvPr/>
        </p:nvSpPr>
        <p:spPr>
          <a:xfrm>
            <a:off x="9924985" y="0"/>
            <a:ext cx="2267015" cy="6858000"/>
          </a:xfrm>
          <a:prstGeom prst="rect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tx2">
                  <a:alpha val="70000"/>
                </a:schemeClr>
              </a:gs>
            </a:gsLst>
            <a:lin ang="5400000" scaled="0"/>
          </a:gradFill>
        </p:spPr>
        <p:txBody>
          <a:bodyPr wrap="square" lIns="182880" tIns="2808000" rIns="182880" bIns="91440" rtlCol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Não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se </a:t>
            </a:r>
            <a:r>
              <a:rPr kumimoji="0" lang="pt-B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identifica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5390147" y="0"/>
            <a:ext cx="6801853" cy="906366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 tIns="144000" bIns="14400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/>
                <a:ea typeface="+mn-ea"/>
                <a:cs typeface="+mn-cs"/>
              </a:rPr>
              <a:t>Como se comporta o denunciante com relação a confidencialidade de seus dados?</a:t>
            </a:r>
            <a:endParaRPr kumimoji="0" lang="pt-BR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874" y="6378000"/>
            <a:ext cx="480000" cy="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87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Agrupar 52"/>
          <p:cNvGrpSpPr/>
          <p:nvPr/>
        </p:nvGrpSpPr>
        <p:grpSpPr>
          <a:xfrm>
            <a:off x="-563558" y="1509332"/>
            <a:ext cx="12621460" cy="5212144"/>
            <a:chOff x="2527708" y="1422647"/>
            <a:chExt cx="9562692" cy="4338177"/>
          </a:xfrm>
        </p:grpSpPr>
        <p:sp>
          <p:nvSpPr>
            <p:cNvPr id="28" name="Rectangle 34"/>
            <p:cNvSpPr/>
            <p:nvPr/>
          </p:nvSpPr>
          <p:spPr>
            <a:xfrm>
              <a:off x="8941635" y="2749400"/>
              <a:ext cx="3148765" cy="3011424"/>
            </a:xfrm>
            <a:prstGeom prst="rect">
              <a:avLst/>
            </a:prstGeom>
            <a:solidFill>
              <a:srgbClr val="57565A">
                <a:alpha val="1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spcFirstLastPara="0" vert="horz" wrap="square" lIns="243840" tIns="243840" rIns="243840" bIns="243840" numCol="1" spcCol="1270" anchor="t" anchorCtr="0">
              <a:noAutofit/>
            </a:bodyPr>
            <a:lstStyle/>
            <a:p>
              <a:pPr marL="285744" marR="0" lvl="0" indent="-285744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pt-BR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Tone</a:t>
              </a: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pt-BR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from</a:t>
              </a: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pt-BR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the</a:t>
              </a: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 top</a:t>
              </a:r>
            </a:p>
            <a:p>
              <a:pPr marL="285744" marR="0" lvl="0" indent="-285744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Gestão de Riscos</a:t>
              </a:r>
            </a:p>
            <a:p>
              <a:pPr marL="285744" marR="0" lvl="0" indent="-285744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pt-BR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Códigos de Ética e de Conduta</a:t>
              </a:r>
            </a:p>
            <a:p>
              <a:pPr marL="285744" marR="0" lvl="0" indent="-285744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Comunicação e treinamento</a:t>
              </a:r>
            </a:p>
            <a:p>
              <a:pPr marL="285744" marR="0" lvl="0" indent="-285744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Sistema de Consequências</a:t>
              </a:r>
            </a:p>
            <a:p>
              <a:pPr marL="285744" marR="0" lvl="0" indent="-285744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pt-BR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Due</a:t>
              </a: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pt-BR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Dilligence</a:t>
              </a: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 de Integridade</a:t>
              </a:r>
            </a:p>
            <a:p>
              <a:pPr marL="285744" marR="0" lvl="0" indent="-285744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pt-BR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Canal de denúncia</a:t>
              </a:r>
            </a:p>
            <a:p>
              <a:pPr marL="285744" marR="0" lvl="0" indent="-285744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pt-BR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Investigações internas</a:t>
              </a:r>
            </a:p>
          </p:txBody>
        </p:sp>
        <p:sp>
          <p:nvSpPr>
            <p:cNvPr id="29" name="Rectangle 35"/>
            <p:cNvSpPr/>
            <p:nvPr/>
          </p:nvSpPr>
          <p:spPr>
            <a:xfrm>
              <a:off x="8941637" y="1798167"/>
              <a:ext cx="3148763" cy="1097684"/>
            </a:xfrm>
            <a:prstGeom prst="rect">
              <a:avLst/>
            </a:prstGeom>
            <a:gradFill>
              <a:gsLst>
                <a:gs pos="0">
                  <a:srgbClr val="6651A1">
                    <a:lumMod val="75000"/>
                  </a:srgbClr>
                </a:gs>
                <a:gs pos="32000">
                  <a:srgbClr val="6651A1"/>
                </a:gs>
              </a:gsLst>
              <a:lin ang="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spcFirstLastPara="0" vert="horz" wrap="square" lIns="365760" tIns="304800" rIns="243840" bIns="304800" numCol="1" spcCol="1270" anchor="t" anchorCtr="0">
              <a:spAutoFit/>
            </a:bodyPr>
            <a:lstStyle/>
            <a:p>
              <a:pPr marL="0" marR="0" lvl="0" indent="0" algn="l" defTabSz="888978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267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   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Política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 de </a:t>
              </a:r>
            </a:p>
            <a:p>
              <a:pPr marL="0" marR="0" lvl="0" indent="0" algn="l" defTabSz="888978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267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     Compliance</a:t>
              </a:r>
            </a:p>
          </p:txBody>
        </p:sp>
        <p:sp>
          <p:nvSpPr>
            <p:cNvPr id="31" name="Parallelogram 40"/>
            <p:cNvSpPr/>
            <p:nvPr/>
          </p:nvSpPr>
          <p:spPr>
            <a:xfrm rot="5400000" flipV="1">
              <a:off x="8513094" y="2047757"/>
              <a:ext cx="1126908" cy="269817"/>
            </a:xfrm>
            <a:prstGeom prst="parallelogram">
              <a:avLst>
                <a:gd name="adj" fmla="val 66077"/>
              </a:avLst>
            </a:prstGeom>
            <a:solidFill>
              <a:srgbClr val="4276AA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trobras Sans Light" panose="020B0406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2" name="Rectangle 41"/>
            <p:cNvSpPr/>
            <p:nvPr/>
          </p:nvSpPr>
          <p:spPr>
            <a:xfrm>
              <a:off x="5961089" y="2557867"/>
              <a:ext cx="2887380" cy="3011424"/>
            </a:xfrm>
            <a:prstGeom prst="rect">
              <a:avLst/>
            </a:prstGeom>
            <a:solidFill>
              <a:srgbClr val="57565A">
                <a:alpha val="1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spcFirstLastPara="0" vert="horz" wrap="square" lIns="243840" tIns="243840" rIns="243840" bIns="243840" numCol="1" spcCol="1270" anchor="t" anchorCtr="0">
              <a:noAutofit/>
            </a:bodyPr>
            <a:lstStyle/>
            <a:p>
              <a:pPr marL="285744" marR="0" lvl="0" indent="-285744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Decisões Colegiadas</a:t>
              </a:r>
            </a:p>
            <a:p>
              <a:pPr marL="285744" marR="0" lvl="0" indent="-285744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etrobras Sans Light" panose="020B0406020204030204" pitchFamily="34" charset="0"/>
                <a:ea typeface="+mn-ea"/>
                <a:cs typeface="Arial" panose="020B0604020202020204" pitchFamily="34" charset="0"/>
              </a:endParaRPr>
            </a:p>
            <a:p>
              <a:pPr marL="285744" marR="0" lvl="0" indent="-285744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Comitês técnicos estatutários</a:t>
              </a:r>
            </a:p>
            <a:p>
              <a:pPr marL="285744" marR="0" lvl="0" indent="-285744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etrobras Sans Light" panose="020B0406020204030204" pitchFamily="34" charset="0"/>
                <a:ea typeface="+mn-ea"/>
                <a:cs typeface="Arial" panose="020B0604020202020204" pitchFamily="34" charset="0"/>
              </a:endParaRPr>
            </a:p>
            <a:p>
              <a:pPr marL="285744" marR="0" lvl="0" indent="-285744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Assinatura cruzada</a:t>
              </a:r>
            </a:p>
            <a:p>
              <a:pPr marL="285744" marR="0" lvl="0" indent="-285744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etrobras Sans Light" panose="020B0406020204030204" pitchFamily="34" charset="0"/>
                <a:ea typeface="+mn-ea"/>
                <a:cs typeface="Arial" panose="020B0604020202020204" pitchFamily="34" charset="0"/>
              </a:endParaRPr>
            </a:p>
            <a:p>
              <a:pPr marL="285744" marR="0" lvl="0" indent="-285744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Integridade nas nomeações (BCI)</a:t>
              </a:r>
            </a:p>
          </p:txBody>
        </p:sp>
        <p:sp>
          <p:nvSpPr>
            <p:cNvPr id="33" name="Rectangle 42"/>
            <p:cNvSpPr/>
            <p:nvPr/>
          </p:nvSpPr>
          <p:spPr>
            <a:xfrm>
              <a:off x="5961091" y="1604251"/>
              <a:ext cx="3250363" cy="1005463"/>
            </a:xfrm>
            <a:prstGeom prst="rect">
              <a:avLst/>
            </a:prstGeom>
            <a:gradFill>
              <a:gsLst>
                <a:gs pos="0">
                  <a:srgbClr val="4276AA">
                    <a:lumMod val="75000"/>
                  </a:srgbClr>
                </a:gs>
                <a:gs pos="32000">
                  <a:srgbClr val="4276AA"/>
                </a:gs>
              </a:gsLst>
              <a:lin ang="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spcFirstLastPara="0" vert="horz" wrap="square" lIns="365760" tIns="304800" rIns="243840" bIns="304800" numCol="1" spcCol="1270" anchor="t" anchorCtr="0">
              <a:spAutoFit/>
            </a:bodyPr>
            <a:lstStyle/>
            <a:p>
              <a:pPr marL="0" marR="0" lvl="0" indent="0" algn="l" defTabSz="888978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267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   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Aprimoramento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 da </a:t>
              </a:r>
            </a:p>
            <a:p>
              <a:pPr marL="0" marR="0" lvl="0" indent="0" algn="l" defTabSz="888978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267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   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Governança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etrobras Sans Light" panose="020B0406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5" name="Parallelogram 44"/>
            <p:cNvSpPr/>
            <p:nvPr/>
          </p:nvSpPr>
          <p:spPr>
            <a:xfrm rot="5400000" flipV="1">
              <a:off x="5532549" y="1854485"/>
              <a:ext cx="1126907" cy="269817"/>
            </a:xfrm>
            <a:prstGeom prst="parallelogram">
              <a:avLst>
                <a:gd name="adj" fmla="val 66077"/>
              </a:avLst>
            </a:prstGeom>
            <a:solidFill>
              <a:srgbClr val="1891AB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etrobras Sans Light" panose="020B0406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6" name="Rectangle 45"/>
            <p:cNvSpPr/>
            <p:nvPr/>
          </p:nvSpPr>
          <p:spPr>
            <a:xfrm>
              <a:off x="2980546" y="2368767"/>
              <a:ext cx="2887377" cy="3011424"/>
            </a:xfrm>
            <a:prstGeom prst="rect">
              <a:avLst/>
            </a:prstGeom>
            <a:solidFill>
              <a:srgbClr val="57565A">
                <a:alpha val="1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spcFirstLastPara="0" vert="horz" wrap="square" lIns="243840" tIns="243840" rIns="243840" bIns="243840" numCol="1" spcCol="1270" anchor="t" anchorCtr="0">
              <a:noAutofit/>
            </a:bodyPr>
            <a:lstStyle/>
            <a:p>
              <a:pPr marL="285744" marR="0" lvl="0" indent="-285744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Criação da Diretoria de Governança e Conformidade</a:t>
              </a:r>
            </a:p>
            <a:p>
              <a:pPr marL="285744" marR="0" lvl="0" indent="-285744" algn="l" defTabSz="914377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etrobras Sans Light" panose="020B0406020204030204" pitchFamily="34" charset="0"/>
                <a:ea typeface="+mn-ea"/>
                <a:cs typeface="Arial" panose="020B0604020202020204" pitchFamily="34" charset="0"/>
              </a:endParaRPr>
            </a:p>
            <a:p>
              <a:pPr marL="285744" marR="0" lvl="0" indent="-285744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Reestruturação da Auditoria Interna</a:t>
              </a:r>
            </a:p>
            <a:p>
              <a:pPr marL="285744" marR="0" lvl="0" indent="-285744" algn="l" defTabSz="914377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etrobras Sans Light" panose="020B0406020204030204" pitchFamily="34" charset="0"/>
                <a:ea typeface="+mn-ea"/>
                <a:cs typeface="Arial" panose="020B0604020202020204" pitchFamily="34" charset="0"/>
              </a:endParaRPr>
            </a:p>
            <a:p>
              <a:pPr marL="285744" marR="0" lvl="0" indent="-285744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pt-BR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Reestruturação da </a:t>
              </a:r>
              <a:r>
                <a:rPr kumimoji="0" lang="pt-BR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Ouvidoria-Geral</a:t>
              </a:r>
              <a:endPara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Petrobras Sans Light" panose="020B0406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7" name="Rectangle 46"/>
            <p:cNvSpPr/>
            <p:nvPr/>
          </p:nvSpPr>
          <p:spPr>
            <a:xfrm>
              <a:off x="2980545" y="1422647"/>
              <a:ext cx="3250363" cy="1005463"/>
            </a:xfrm>
            <a:prstGeom prst="rect">
              <a:avLst/>
            </a:prstGeom>
            <a:gradFill>
              <a:gsLst>
                <a:gs pos="0">
                  <a:srgbClr val="1891AB">
                    <a:lumMod val="75000"/>
                  </a:srgbClr>
                </a:gs>
                <a:gs pos="32000">
                  <a:srgbClr val="1891AB"/>
                </a:gs>
              </a:gsLst>
              <a:lin ang="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spcFirstLastPara="0" vert="horz" wrap="square" lIns="365760" tIns="304800" rIns="243840" bIns="304800" numCol="1" spcCol="1270" anchor="t" anchorCtr="0">
              <a:spAutoFit/>
            </a:bodyPr>
            <a:lstStyle/>
            <a:p>
              <a:pPr marL="0" marR="0" lvl="0" indent="0" algn="l" defTabSz="888978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267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Reestruturação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etrobras Sans Light" panose="020B0406020204030204" pitchFamily="34" charset="0"/>
                <a:ea typeface="+mn-ea"/>
                <a:cs typeface="Arial" panose="020B0604020202020204" pitchFamily="34" charset="0"/>
              </a:endParaRPr>
            </a:p>
            <a:p>
              <a:pPr marL="0" marR="0" lvl="0" indent="0" algn="l" defTabSz="888978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267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etrobras Sans Light" panose="020B0406020204030204" pitchFamily="34" charset="0"/>
                  <a:ea typeface="+mn-ea"/>
                  <a:cs typeface="Arial" panose="020B0604020202020204" pitchFamily="34" charset="0"/>
                </a:rPr>
                <a:t>Organizacional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etrobras Sans Light" panose="020B0406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pic>
          <p:nvPicPr>
            <p:cNvPr id="52" name="Picture 8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7708" y="1474143"/>
              <a:ext cx="387200" cy="513040"/>
            </a:xfrm>
            <a:prstGeom prst="rect">
              <a:avLst/>
            </a:prstGeom>
          </p:spPr>
        </p:pic>
      </p:grpSp>
      <p:sp>
        <p:nvSpPr>
          <p:cNvPr id="54" name="CaixaDeTexto 53"/>
          <p:cNvSpPr txBox="1"/>
          <p:nvPr/>
        </p:nvSpPr>
        <p:spPr>
          <a:xfrm>
            <a:off x="270436" y="344761"/>
            <a:ext cx="75085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etrobras Sans Light" panose="020B0406020204030204" pitchFamily="34" charset="0"/>
                <a:ea typeface="+mn-ea"/>
                <a:cs typeface="Arial" panose="020B0604020202020204" pitchFamily="34" charset="0"/>
              </a:rPr>
              <a:t>O modelo do Sistema de Integridade utilizado na Petrobras</a:t>
            </a:r>
          </a:p>
        </p:txBody>
      </p:sp>
      <p:sp>
        <p:nvSpPr>
          <p:cNvPr id="55" name="Freeform 116"/>
          <p:cNvSpPr>
            <a:spLocks noEditPoints="1"/>
          </p:cNvSpPr>
          <p:nvPr/>
        </p:nvSpPr>
        <p:spPr bwMode="auto">
          <a:xfrm>
            <a:off x="3183621" y="1687350"/>
            <a:ext cx="726038" cy="740518"/>
          </a:xfrm>
          <a:custGeom>
            <a:avLst/>
            <a:gdLst>
              <a:gd name="T0" fmla="*/ 566 w 641"/>
              <a:gd name="T1" fmla="*/ 533 h 653"/>
              <a:gd name="T2" fmla="*/ 525 w 641"/>
              <a:gd name="T3" fmla="*/ 323 h 653"/>
              <a:gd name="T4" fmla="*/ 439 w 641"/>
              <a:gd name="T5" fmla="*/ 267 h 653"/>
              <a:gd name="T6" fmla="*/ 381 w 641"/>
              <a:gd name="T7" fmla="*/ 61 h 653"/>
              <a:gd name="T8" fmla="*/ 259 w 641"/>
              <a:gd name="T9" fmla="*/ 61 h 653"/>
              <a:gd name="T10" fmla="*/ 202 w 641"/>
              <a:gd name="T11" fmla="*/ 267 h 653"/>
              <a:gd name="T12" fmla="*/ 115 w 641"/>
              <a:gd name="T13" fmla="*/ 323 h 653"/>
              <a:gd name="T14" fmla="*/ 74 w 641"/>
              <a:gd name="T15" fmla="*/ 533 h 653"/>
              <a:gd name="T16" fmla="*/ 0 w 641"/>
              <a:gd name="T17" fmla="*/ 592 h 653"/>
              <a:gd name="T18" fmla="*/ 122 w 641"/>
              <a:gd name="T19" fmla="*/ 592 h 653"/>
              <a:gd name="T20" fmla="*/ 162 w 641"/>
              <a:gd name="T21" fmla="*/ 382 h 653"/>
              <a:gd name="T22" fmla="*/ 188 w 641"/>
              <a:gd name="T23" fmla="*/ 382 h 653"/>
              <a:gd name="T24" fmla="*/ 173 w 641"/>
              <a:gd name="T25" fmla="*/ 592 h 653"/>
              <a:gd name="T26" fmla="*/ 295 w 641"/>
              <a:gd name="T27" fmla="*/ 592 h 653"/>
              <a:gd name="T28" fmla="*/ 233 w 641"/>
              <a:gd name="T29" fmla="*/ 531 h 653"/>
              <a:gd name="T30" fmla="*/ 237 w 641"/>
              <a:gd name="T31" fmla="*/ 323 h 653"/>
              <a:gd name="T32" fmla="*/ 294 w 641"/>
              <a:gd name="T33" fmla="*/ 116 h 653"/>
              <a:gd name="T34" fmla="*/ 346 w 641"/>
              <a:gd name="T35" fmla="*/ 116 h 653"/>
              <a:gd name="T36" fmla="*/ 404 w 641"/>
              <a:gd name="T37" fmla="*/ 323 h 653"/>
              <a:gd name="T38" fmla="*/ 408 w 641"/>
              <a:gd name="T39" fmla="*/ 531 h 653"/>
              <a:gd name="T40" fmla="*/ 346 w 641"/>
              <a:gd name="T41" fmla="*/ 592 h 653"/>
              <a:gd name="T42" fmla="*/ 468 w 641"/>
              <a:gd name="T43" fmla="*/ 592 h 653"/>
              <a:gd name="T44" fmla="*/ 452 w 641"/>
              <a:gd name="T45" fmla="*/ 382 h 653"/>
              <a:gd name="T46" fmla="*/ 478 w 641"/>
              <a:gd name="T47" fmla="*/ 382 h 653"/>
              <a:gd name="T48" fmla="*/ 519 w 641"/>
              <a:gd name="T49" fmla="*/ 592 h 653"/>
              <a:gd name="T50" fmla="*/ 641 w 641"/>
              <a:gd name="T51" fmla="*/ 592 h 653"/>
              <a:gd name="T52" fmla="*/ 108 w 641"/>
              <a:gd name="T53" fmla="*/ 592 h 653"/>
              <a:gd name="T54" fmla="*/ 14 w 641"/>
              <a:gd name="T55" fmla="*/ 592 h 653"/>
              <a:gd name="T56" fmla="*/ 108 w 641"/>
              <a:gd name="T57" fmla="*/ 592 h 653"/>
              <a:gd name="T58" fmla="*/ 234 w 641"/>
              <a:gd name="T59" fmla="*/ 639 h 653"/>
              <a:gd name="T60" fmla="*/ 234 w 641"/>
              <a:gd name="T61" fmla="*/ 545 h 653"/>
              <a:gd name="T62" fmla="*/ 223 w 641"/>
              <a:gd name="T63" fmla="*/ 323 h 653"/>
              <a:gd name="T64" fmla="*/ 129 w 641"/>
              <a:gd name="T65" fmla="*/ 323 h 653"/>
              <a:gd name="T66" fmla="*/ 223 w 641"/>
              <a:gd name="T67" fmla="*/ 323 h 653"/>
              <a:gd name="T68" fmla="*/ 320 w 641"/>
              <a:gd name="T69" fmla="*/ 14 h 653"/>
              <a:gd name="T70" fmla="*/ 320 w 641"/>
              <a:gd name="T71" fmla="*/ 108 h 653"/>
              <a:gd name="T72" fmla="*/ 454 w 641"/>
              <a:gd name="T73" fmla="*/ 592 h 653"/>
              <a:gd name="T74" fmla="*/ 360 w 641"/>
              <a:gd name="T75" fmla="*/ 592 h 653"/>
              <a:gd name="T76" fmla="*/ 454 w 641"/>
              <a:gd name="T77" fmla="*/ 592 h 653"/>
              <a:gd name="T78" fmla="*/ 464 w 641"/>
              <a:gd name="T79" fmla="*/ 276 h 653"/>
              <a:gd name="T80" fmla="*/ 464 w 641"/>
              <a:gd name="T81" fmla="*/ 369 h 653"/>
              <a:gd name="T82" fmla="*/ 580 w 641"/>
              <a:gd name="T83" fmla="*/ 639 h 653"/>
              <a:gd name="T84" fmla="*/ 580 w 641"/>
              <a:gd name="T85" fmla="*/ 545 h 653"/>
              <a:gd name="T86" fmla="*/ 580 w 641"/>
              <a:gd name="T87" fmla="*/ 639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1" h="653">
                <a:moveTo>
                  <a:pt x="580" y="531"/>
                </a:moveTo>
                <a:cubicBezTo>
                  <a:pt x="575" y="531"/>
                  <a:pt x="571" y="532"/>
                  <a:pt x="566" y="533"/>
                </a:cubicBezTo>
                <a:cubicBezTo>
                  <a:pt x="491" y="377"/>
                  <a:pt x="491" y="377"/>
                  <a:pt x="491" y="377"/>
                </a:cubicBezTo>
                <a:cubicBezTo>
                  <a:pt x="511" y="367"/>
                  <a:pt x="525" y="346"/>
                  <a:pt x="525" y="323"/>
                </a:cubicBezTo>
                <a:cubicBezTo>
                  <a:pt x="525" y="289"/>
                  <a:pt x="498" y="262"/>
                  <a:pt x="464" y="262"/>
                </a:cubicBezTo>
                <a:cubicBezTo>
                  <a:pt x="455" y="262"/>
                  <a:pt x="447" y="264"/>
                  <a:pt x="439" y="267"/>
                </a:cubicBezTo>
                <a:cubicBezTo>
                  <a:pt x="358" y="109"/>
                  <a:pt x="358" y="109"/>
                  <a:pt x="358" y="109"/>
                </a:cubicBezTo>
                <a:cubicBezTo>
                  <a:pt x="372" y="97"/>
                  <a:pt x="381" y="80"/>
                  <a:pt x="381" y="61"/>
                </a:cubicBezTo>
                <a:cubicBezTo>
                  <a:pt x="381" y="28"/>
                  <a:pt x="354" y="0"/>
                  <a:pt x="320" y="0"/>
                </a:cubicBezTo>
                <a:cubicBezTo>
                  <a:pt x="287" y="0"/>
                  <a:pt x="259" y="28"/>
                  <a:pt x="259" y="61"/>
                </a:cubicBezTo>
                <a:cubicBezTo>
                  <a:pt x="259" y="80"/>
                  <a:pt x="268" y="97"/>
                  <a:pt x="282" y="109"/>
                </a:cubicBezTo>
                <a:cubicBezTo>
                  <a:pt x="202" y="267"/>
                  <a:pt x="202" y="267"/>
                  <a:pt x="202" y="267"/>
                </a:cubicBezTo>
                <a:cubicBezTo>
                  <a:pt x="194" y="264"/>
                  <a:pt x="185" y="262"/>
                  <a:pt x="176" y="262"/>
                </a:cubicBezTo>
                <a:cubicBezTo>
                  <a:pt x="143" y="262"/>
                  <a:pt x="115" y="289"/>
                  <a:pt x="115" y="323"/>
                </a:cubicBezTo>
                <a:cubicBezTo>
                  <a:pt x="115" y="346"/>
                  <a:pt x="129" y="367"/>
                  <a:pt x="149" y="377"/>
                </a:cubicBezTo>
                <a:cubicBezTo>
                  <a:pt x="74" y="533"/>
                  <a:pt x="74" y="533"/>
                  <a:pt x="74" y="533"/>
                </a:cubicBezTo>
                <a:cubicBezTo>
                  <a:pt x="70" y="532"/>
                  <a:pt x="65" y="531"/>
                  <a:pt x="61" y="531"/>
                </a:cubicBezTo>
                <a:cubicBezTo>
                  <a:pt x="27" y="531"/>
                  <a:pt x="0" y="558"/>
                  <a:pt x="0" y="592"/>
                </a:cubicBezTo>
                <a:cubicBezTo>
                  <a:pt x="0" y="625"/>
                  <a:pt x="27" y="653"/>
                  <a:pt x="61" y="653"/>
                </a:cubicBezTo>
                <a:cubicBezTo>
                  <a:pt x="94" y="653"/>
                  <a:pt x="122" y="625"/>
                  <a:pt x="122" y="592"/>
                </a:cubicBezTo>
                <a:cubicBezTo>
                  <a:pt x="122" y="568"/>
                  <a:pt x="108" y="547"/>
                  <a:pt x="87" y="537"/>
                </a:cubicBezTo>
                <a:cubicBezTo>
                  <a:pt x="162" y="382"/>
                  <a:pt x="162" y="382"/>
                  <a:pt x="162" y="382"/>
                </a:cubicBezTo>
                <a:cubicBezTo>
                  <a:pt x="167" y="383"/>
                  <a:pt x="171" y="383"/>
                  <a:pt x="176" y="383"/>
                </a:cubicBezTo>
                <a:cubicBezTo>
                  <a:pt x="180" y="383"/>
                  <a:pt x="184" y="383"/>
                  <a:pt x="188" y="382"/>
                </a:cubicBezTo>
                <a:cubicBezTo>
                  <a:pt x="219" y="533"/>
                  <a:pt x="219" y="533"/>
                  <a:pt x="219" y="533"/>
                </a:cubicBezTo>
                <a:cubicBezTo>
                  <a:pt x="192" y="540"/>
                  <a:pt x="173" y="564"/>
                  <a:pt x="173" y="592"/>
                </a:cubicBezTo>
                <a:cubicBezTo>
                  <a:pt x="173" y="625"/>
                  <a:pt x="200" y="653"/>
                  <a:pt x="234" y="653"/>
                </a:cubicBezTo>
                <a:cubicBezTo>
                  <a:pt x="267" y="653"/>
                  <a:pt x="295" y="625"/>
                  <a:pt x="295" y="592"/>
                </a:cubicBezTo>
                <a:cubicBezTo>
                  <a:pt x="295" y="558"/>
                  <a:pt x="267" y="531"/>
                  <a:pt x="234" y="531"/>
                </a:cubicBezTo>
                <a:cubicBezTo>
                  <a:pt x="233" y="531"/>
                  <a:pt x="233" y="531"/>
                  <a:pt x="233" y="531"/>
                </a:cubicBezTo>
                <a:cubicBezTo>
                  <a:pt x="202" y="378"/>
                  <a:pt x="202" y="378"/>
                  <a:pt x="202" y="378"/>
                </a:cubicBezTo>
                <a:cubicBezTo>
                  <a:pt x="222" y="368"/>
                  <a:pt x="237" y="347"/>
                  <a:pt x="237" y="323"/>
                </a:cubicBezTo>
                <a:cubicBezTo>
                  <a:pt x="237" y="303"/>
                  <a:pt x="228" y="286"/>
                  <a:pt x="213" y="275"/>
                </a:cubicBezTo>
                <a:cubicBezTo>
                  <a:pt x="294" y="116"/>
                  <a:pt x="294" y="116"/>
                  <a:pt x="294" y="116"/>
                </a:cubicBezTo>
                <a:cubicBezTo>
                  <a:pt x="302" y="120"/>
                  <a:pt x="311" y="122"/>
                  <a:pt x="320" y="122"/>
                </a:cubicBezTo>
                <a:cubicBezTo>
                  <a:pt x="330" y="122"/>
                  <a:pt x="338" y="120"/>
                  <a:pt x="346" y="116"/>
                </a:cubicBezTo>
                <a:cubicBezTo>
                  <a:pt x="427" y="275"/>
                  <a:pt x="427" y="275"/>
                  <a:pt x="427" y="275"/>
                </a:cubicBezTo>
                <a:cubicBezTo>
                  <a:pt x="413" y="286"/>
                  <a:pt x="404" y="303"/>
                  <a:pt x="404" y="323"/>
                </a:cubicBezTo>
                <a:cubicBezTo>
                  <a:pt x="404" y="347"/>
                  <a:pt x="418" y="368"/>
                  <a:pt x="439" y="378"/>
                </a:cubicBezTo>
                <a:cubicBezTo>
                  <a:pt x="408" y="531"/>
                  <a:pt x="408" y="531"/>
                  <a:pt x="408" y="531"/>
                </a:cubicBezTo>
                <a:cubicBezTo>
                  <a:pt x="408" y="531"/>
                  <a:pt x="407" y="531"/>
                  <a:pt x="407" y="531"/>
                </a:cubicBezTo>
                <a:cubicBezTo>
                  <a:pt x="373" y="531"/>
                  <a:pt x="346" y="558"/>
                  <a:pt x="346" y="592"/>
                </a:cubicBezTo>
                <a:cubicBezTo>
                  <a:pt x="346" y="625"/>
                  <a:pt x="373" y="653"/>
                  <a:pt x="407" y="653"/>
                </a:cubicBezTo>
                <a:cubicBezTo>
                  <a:pt x="440" y="653"/>
                  <a:pt x="468" y="625"/>
                  <a:pt x="468" y="592"/>
                </a:cubicBezTo>
                <a:cubicBezTo>
                  <a:pt x="468" y="564"/>
                  <a:pt x="448" y="540"/>
                  <a:pt x="422" y="533"/>
                </a:cubicBezTo>
                <a:cubicBezTo>
                  <a:pt x="452" y="382"/>
                  <a:pt x="452" y="382"/>
                  <a:pt x="452" y="382"/>
                </a:cubicBezTo>
                <a:cubicBezTo>
                  <a:pt x="456" y="383"/>
                  <a:pt x="460" y="383"/>
                  <a:pt x="464" y="383"/>
                </a:cubicBezTo>
                <a:cubicBezTo>
                  <a:pt x="469" y="383"/>
                  <a:pt x="474" y="383"/>
                  <a:pt x="478" y="382"/>
                </a:cubicBezTo>
                <a:cubicBezTo>
                  <a:pt x="553" y="537"/>
                  <a:pt x="553" y="537"/>
                  <a:pt x="553" y="537"/>
                </a:cubicBezTo>
                <a:cubicBezTo>
                  <a:pt x="533" y="547"/>
                  <a:pt x="519" y="568"/>
                  <a:pt x="519" y="592"/>
                </a:cubicBezTo>
                <a:cubicBezTo>
                  <a:pt x="519" y="625"/>
                  <a:pt x="546" y="653"/>
                  <a:pt x="580" y="653"/>
                </a:cubicBezTo>
                <a:cubicBezTo>
                  <a:pt x="613" y="653"/>
                  <a:pt x="641" y="625"/>
                  <a:pt x="641" y="592"/>
                </a:cubicBezTo>
                <a:cubicBezTo>
                  <a:pt x="641" y="558"/>
                  <a:pt x="613" y="531"/>
                  <a:pt x="580" y="531"/>
                </a:cubicBezTo>
                <a:close/>
                <a:moveTo>
                  <a:pt x="108" y="592"/>
                </a:moveTo>
                <a:cubicBezTo>
                  <a:pt x="108" y="618"/>
                  <a:pt x="87" y="639"/>
                  <a:pt x="61" y="639"/>
                </a:cubicBezTo>
                <a:cubicBezTo>
                  <a:pt x="35" y="639"/>
                  <a:pt x="14" y="618"/>
                  <a:pt x="14" y="592"/>
                </a:cubicBezTo>
                <a:cubicBezTo>
                  <a:pt x="14" y="566"/>
                  <a:pt x="35" y="545"/>
                  <a:pt x="61" y="545"/>
                </a:cubicBezTo>
                <a:cubicBezTo>
                  <a:pt x="87" y="545"/>
                  <a:pt x="108" y="566"/>
                  <a:pt x="108" y="592"/>
                </a:cubicBezTo>
                <a:close/>
                <a:moveTo>
                  <a:pt x="281" y="592"/>
                </a:moveTo>
                <a:cubicBezTo>
                  <a:pt x="281" y="618"/>
                  <a:pt x="260" y="639"/>
                  <a:pt x="234" y="639"/>
                </a:cubicBezTo>
                <a:cubicBezTo>
                  <a:pt x="208" y="639"/>
                  <a:pt x="187" y="618"/>
                  <a:pt x="187" y="592"/>
                </a:cubicBezTo>
                <a:cubicBezTo>
                  <a:pt x="187" y="566"/>
                  <a:pt x="208" y="545"/>
                  <a:pt x="234" y="545"/>
                </a:cubicBezTo>
                <a:cubicBezTo>
                  <a:pt x="260" y="545"/>
                  <a:pt x="281" y="566"/>
                  <a:pt x="281" y="592"/>
                </a:cubicBezTo>
                <a:close/>
                <a:moveTo>
                  <a:pt x="223" y="323"/>
                </a:moveTo>
                <a:cubicBezTo>
                  <a:pt x="223" y="348"/>
                  <a:pt x="202" y="369"/>
                  <a:pt x="176" y="369"/>
                </a:cubicBezTo>
                <a:cubicBezTo>
                  <a:pt x="150" y="369"/>
                  <a:pt x="129" y="348"/>
                  <a:pt x="129" y="323"/>
                </a:cubicBezTo>
                <a:cubicBezTo>
                  <a:pt x="129" y="297"/>
                  <a:pt x="150" y="276"/>
                  <a:pt x="176" y="276"/>
                </a:cubicBezTo>
                <a:cubicBezTo>
                  <a:pt x="202" y="276"/>
                  <a:pt x="223" y="297"/>
                  <a:pt x="223" y="323"/>
                </a:cubicBezTo>
                <a:close/>
                <a:moveTo>
                  <a:pt x="273" y="61"/>
                </a:moveTo>
                <a:cubicBezTo>
                  <a:pt x="273" y="35"/>
                  <a:pt x="294" y="14"/>
                  <a:pt x="320" y="14"/>
                </a:cubicBezTo>
                <a:cubicBezTo>
                  <a:pt x="346" y="14"/>
                  <a:pt x="367" y="35"/>
                  <a:pt x="367" y="61"/>
                </a:cubicBezTo>
                <a:cubicBezTo>
                  <a:pt x="367" y="87"/>
                  <a:pt x="346" y="108"/>
                  <a:pt x="320" y="108"/>
                </a:cubicBezTo>
                <a:cubicBezTo>
                  <a:pt x="294" y="108"/>
                  <a:pt x="273" y="87"/>
                  <a:pt x="273" y="61"/>
                </a:cubicBezTo>
                <a:close/>
                <a:moveTo>
                  <a:pt x="454" y="592"/>
                </a:moveTo>
                <a:cubicBezTo>
                  <a:pt x="454" y="618"/>
                  <a:pt x="433" y="639"/>
                  <a:pt x="407" y="639"/>
                </a:cubicBezTo>
                <a:cubicBezTo>
                  <a:pt x="381" y="639"/>
                  <a:pt x="360" y="618"/>
                  <a:pt x="360" y="592"/>
                </a:cubicBezTo>
                <a:cubicBezTo>
                  <a:pt x="360" y="566"/>
                  <a:pt x="381" y="545"/>
                  <a:pt x="407" y="545"/>
                </a:cubicBezTo>
                <a:cubicBezTo>
                  <a:pt x="433" y="545"/>
                  <a:pt x="454" y="566"/>
                  <a:pt x="454" y="592"/>
                </a:cubicBezTo>
                <a:close/>
                <a:moveTo>
                  <a:pt x="418" y="323"/>
                </a:moveTo>
                <a:cubicBezTo>
                  <a:pt x="418" y="297"/>
                  <a:pt x="439" y="276"/>
                  <a:pt x="464" y="276"/>
                </a:cubicBezTo>
                <a:cubicBezTo>
                  <a:pt x="490" y="276"/>
                  <a:pt x="511" y="297"/>
                  <a:pt x="511" y="323"/>
                </a:cubicBezTo>
                <a:cubicBezTo>
                  <a:pt x="511" y="348"/>
                  <a:pt x="490" y="369"/>
                  <a:pt x="464" y="369"/>
                </a:cubicBezTo>
                <a:cubicBezTo>
                  <a:pt x="439" y="369"/>
                  <a:pt x="418" y="348"/>
                  <a:pt x="418" y="323"/>
                </a:cubicBezTo>
                <a:close/>
                <a:moveTo>
                  <a:pt x="580" y="639"/>
                </a:moveTo>
                <a:cubicBezTo>
                  <a:pt x="554" y="639"/>
                  <a:pt x="533" y="618"/>
                  <a:pt x="533" y="592"/>
                </a:cubicBezTo>
                <a:cubicBezTo>
                  <a:pt x="533" y="566"/>
                  <a:pt x="554" y="545"/>
                  <a:pt x="580" y="545"/>
                </a:cubicBezTo>
                <a:cubicBezTo>
                  <a:pt x="606" y="545"/>
                  <a:pt x="627" y="566"/>
                  <a:pt x="627" y="592"/>
                </a:cubicBezTo>
                <a:cubicBezTo>
                  <a:pt x="627" y="618"/>
                  <a:pt x="606" y="639"/>
                  <a:pt x="580" y="6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etrobras Sans Light" panose="020B0406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6" name="Freeform 120"/>
          <p:cNvSpPr>
            <a:spLocks noEditPoints="1"/>
          </p:cNvSpPr>
          <p:nvPr/>
        </p:nvSpPr>
        <p:spPr bwMode="auto">
          <a:xfrm>
            <a:off x="7219211" y="1923002"/>
            <a:ext cx="716048" cy="709253"/>
          </a:xfrm>
          <a:custGeom>
            <a:avLst/>
            <a:gdLst>
              <a:gd name="T0" fmla="*/ 498 w 558"/>
              <a:gd name="T1" fmla="*/ 298 h 559"/>
              <a:gd name="T2" fmla="*/ 488 w 558"/>
              <a:gd name="T3" fmla="*/ 288 h 559"/>
              <a:gd name="T4" fmla="*/ 452 w 558"/>
              <a:gd name="T5" fmla="*/ 217 h 559"/>
              <a:gd name="T6" fmla="*/ 554 w 558"/>
              <a:gd name="T7" fmla="*/ 113 h 559"/>
              <a:gd name="T8" fmla="*/ 450 w 558"/>
              <a:gd name="T9" fmla="*/ 6 h 559"/>
              <a:gd name="T10" fmla="*/ 343 w 558"/>
              <a:gd name="T11" fmla="*/ 103 h 559"/>
              <a:gd name="T12" fmla="*/ 290 w 558"/>
              <a:gd name="T13" fmla="*/ 61 h 559"/>
              <a:gd name="T14" fmla="*/ 326 w 558"/>
              <a:gd name="T15" fmla="*/ 106 h 559"/>
              <a:gd name="T16" fmla="*/ 113 w 558"/>
              <a:gd name="T17" fmla="*/ 0 h 559"/>
              <a:gd name="T18" fmla="*/ 97 w 558"/>
              <a:gd name="T19" fmla="*/ 224 h 559"/>
              <a:gd name="T20" fmla="*/ 61 w 558"/>
              <a:gd name="T21" fmla="*/ 270 h 559"/>
              <a:gd name="T22" fmla="*/ 106 w 558"/>
              <a:gd name="T23" fmla="*/ 235 h 559"/>
              <a:gd name="T24" fmla="*/ 7 w 558"/>
              <a:gd name="T25" fmla="*/ 334 h 559"/>
              <a:gd name="T26" fmla="*/ 0 w 558"/>
              <a:gd name="T27" fmla="*/ 552 h 559"/>
              <a:gd name="T28" fmla="*/ 219 w 558"/>
              <a:gd name="T29" fmla="*/ 559 h 559"/>
              <a:gd name="T30" fmla="*/ 226 w 558"/>
              <a:gd name="T31" fmla="*/ 341 h 559"/>
              <a:gd name="T32" fmla="*/ 120 w 558"/>
              <a:gd name="T33" fmla="*/ 334 h 559"/>
              <a:gd name="T34" fmla="*/ 155 w 558"/>
              <a:gd name="T35" fmla="*/ 270 h 559"/>
              <a:gd name="T36" fmla="*/ 165 w 558"/>
              <a:gd name="T37" fmla="*/ 270 h 559"/>
              <a:gd name="T38" fmla="*/ 129 w 558"/>
              <a:gd name="T39" fmla="*/ 224 h 559"/>
              <a:gd name="T40" fmla="*/ 326 w 558"/>
              <a:gd name="T41" fmla="*/ 120 h 559"/>
              <a:gd name="T42" fmla="*/ 290 w 558"/>
              <a:gd name="T43" fmla="*/ 165 h 559"/>
              <a:gd name="T44" fmla="*/ 300 w 558"/>
              <a:gd name="T45" fmla="*/ 165 h 559"/>
              <a:gd name="T46" fmla="*/ 438 w 558"/>
              <a:gd name="T47" fmla="*/ 217 h 559"/>
              <a:gd name="T48" fmla="*/ 403 w 558"/>
              <a:gd name="T49" fmla="*/ 288 h 559"/>
              <a:gd name="T50" fmla="*/ 393 w 558"/>
              <a:gd name="T51" fmla="*/ 298 h 559"/>
              <a:gd name="T52" fmla="*/ 333 w 558"/>
              <a:gd name="T53" fmla="*/ 446 h 559"/>
              <a:gd name="T54" fmla="*/ 558 w 558"/>
              <a:gd name="T55" fmla="*/ 446 h 559"/>
              <a:gd name="T56" fmla="*/ 212 w 558"/>
              <a:gd name="T57" fmla="*/ 545 h 559"/>
              <a:gd name="T58" fmla="*/ 14 w 558"/>
              <a:gd name="T59" fmla="*/ 348 h 559"/>
              <a:gd name="T60" fmla="*/ 212 w 558"/>
              <a:gd name="T61" fmla="*/ 545 h 559"/>
              <a:gd name="T62" fmla="*/ 113 w 558"/>
              <a:gd name="T63" fmla="*/ 211 h 559"/>
              <a:gd name="T64" fmla="*/ 14 w 558"/>
              <a:gd name="T65" fmla="*/ 113 h 559"/>
              <a:gd name="T66" fmla="*/ 212 w 558"/>
              <a:gd name="T67" fmla="*/ 113 h 559"/>
              <a:gd name="T68" fmla="*/ 445 w 558"/>
              <a:gd name="T69" fmla="*/ 21 h 559"/>
              <a:gd name="T70" fmla="*/ 445 w 558"/>
              <a:gd name="T71" fmla="*/ 204 h 559"/>
              <a:gd name="T72" fmla="*/ 445 w 558"/>
              <a:gd name="T73" fmla="*/ 21 h 559"/>
              <a:gd name="T74" fmla="*/ 347 w 558"/>
              <a:gd name="T75" fmla="*/ 446 h 559"/>
              <a:gd name="T76" fmla="*/ 544 w 558"/>
              <a:gd name="T77" fmla="*/ 446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8" h="559">
                <a:moveTo>
                  <a:pt x="461" y="335"/>
                </a:moveTo>
                <a:cubicBezTo>
                  <a:pt x="498" y="298"/>
                  <a:pt x="498" y="298"/>
                  <a:pt x="498" y="298"/>
                </a:cubicBezTo>
                <a:cubicBezTo>
                  <a:pt x="500" y="295"/>
                  <a:pt x="500" y="291"/>
                  <a:pt x="498" y="288"/>
                </a:cubicBezTo>
                <a:cubicBezTo>
                  <a:pt x="495" y="285"/>
                  <a:pt x="490" y="285"/>
                  <a:pt x="488" y="288"/>
                </a:cubicBezTo>
                <a:cubicBezTo>
                  <a:pt x="452" y="323"/>
                  <a:pt x="452" y="323"/>
                  <a:pt x="452" y="323"/>
                </a:cubicBezTo>
                <a:cubicBezTo>
                  <a:pt x="452" y="217"/>
                  <a:pt x="452" y="217"/>
                  <a:pt x="452" y="217"/>
                </a:cubicBezTo>
                <a:cubicBezTo>
                  <a:pt x="552" y="118"/>
                  <a:pt x="552" y="118"/>
                  <a:pt x="552" y="118"/>
                </a:cubicBezTo>
                <a:cubicBezTo>
                  <a:pt x="553" y="116"/>
                  <a:pt x="554" y="115"/>
                  <a:pt x="554" y="113"/>
                </a:cubicBezTo>
                <a:cubicBezTo>
                  <a:pt x="554" y="111"/>
                  <a:pt x="553" y="109"/>
                  <a:pt x="552" y="108"/>
                </a:cubicBezTo>
                <a:cubicBezTo>
                  <a:pt x="450" y="6"/>
                  <a:pt x="450" y="6"/>
                  <a:pt x="450" y="6"/>
                </a:cubicBezTo>
                <a:cubicBezTo>
                  <a:pt x="448" y="4"/>
                  <a:pt x="443" y="4"/>
                  <a:pt x="440" y="6"/>
                </a:cubicBezTo>
                <a:cubicBezTo>
                  <a:pt x="343" y="103"/>
                  <a:pt x="343" y="103"/>
                  <a:pt x="343" y="103"/>
                </a:cubicBezTo>
                <a:cubicBezTo>
                  <a:pt x="300" y="61"/>
                  <a:pt x="300" y="61"/>
                  <a:pt x="300" y="61"/>
                </a:cubicBezTo>
                <a:cubicBezTo>
                  <a:pt x="297" y="58"/>
                  <a:pt x="293" y="58"/>
                  <a:pt x="290" y="61"/>
                </a:cubicBezTo>
                <a:cubicBezTo>
                  <a:pt x="288" y="63"/>
                  <a:pt x="288" y="68"/>
                  <a:pt x="290" y="70"/>
                </a:cubicBezTo>
                <a:cubicBezTo>
                  <a:pt x="326" y="106"/>
                  <a:pt x="326" y="106"/>
                  <a:pt x="326" y="106"/>
                </a:cubicBezTo>
                <a:cubicBezTo>
                  <a:pt x="225" y="106"/>
                  <a:pt x="225" y="106"/>
                  <a:pt x="225" y="106"/>
                </a:cubicBezTo>
                <a:cubicBezTo>
                  <a:pt x="222" y="47"/>
                  <a:pt x="173" y="0"/>
                  <a:pt x="113" y="0"/>
                </a:cubicBezTo>
                <a:cubicBezTo>
                  <a:pt x="51" y="0"/>
                  <a:pt x="0" y="51"/>
                  <a:pt x="0" y="113"/>
                </a:cubicBezTo>
                <a:cubicBezTo>
                  <a:pt x="0" y="169"/>
                  <a:pt x="42" y="217"/>
                  <a:pt x="97" y="224"/>
                </a:cubicBezTo>
                <a:cubicBezTo>
                  <a:pt x="61" y="260"/>
                  <a:pt x="61" y="260"/>
                  <a:pt x="61" y="260"/>
                </a:cubicBezTo>
                <a:cubicBezTo>
                  <a:pt x="58" y="263"/>
                  <a:pt x="58" y="268"/>
                  <a:pt x="61" y="270"/>
                </a:cubicBezTo>
                <a:cubicBezTo>
                  <a:pt x="63" y="273"/>
                  <a:pt x="68" y="273"/>
                  <a:pt x="71" y="270"/>
                </a:cubicBezTo>
                <a:cubicBezTo>
                  <a:pt x="106" y="235"/>
                  <a:pt x="106" y="235"/>
                  <a:pt x="106" y="235"/>
                </a:cubicBezTo>
                <a:cubicBezTo>
                  <a:pt x="106" y="334"/>
                  <a:pt x="106" y="334"/>
                  <a:pt x="106" y="334"/>
                </a:cubicBezTo>
                <a:cubicBezTo>
                  <a:pt x="7" y="334"/>
                  <a:pt x="7" y="334"/>
                  <a:pt x="7" y="334"/>
                </a:cubicBezTo>
                <a:cubicBezTo>
                  <a:pt x="3" y="334"/>
                  <a:pt x="0" y="337"/>
                  <a:pt x="0" y="341"/>
                </a:cubicBezTo>
                <a:cubicBezTo>
                  <a:pt x="0" y="552"/>
                  <a:pt x="0" y="552"/>
                  <a:pt x="0" y="552"/>
                </a:cubicBezTo>
                <a:cubicBezTo>
                  <a:pt x="0" y="556"/>
                  <a:pt x="3" y="559"/>
                  <a:pt x="7" y="559"/>
                </a:cubicBezTo>
                <a:cubicBezTo>
                  <a:pt x="219" y="559"/>
                  <a:pt x="219" y="559"/>
                  <a:pt x="219" y="559"/>
                </a:cubicBezTo>
                <a:cubicBezTo>
                  <a:pt x="223" y="559"/>
                  <a:pt x="226" y="556"/>
                  <a:pt x="226" y="552"/>
                </a:cubicBezTo>
                <a:cubicBezTo>
                  <a:pt x="226" y="341"/>
                  <a:pt x="226" y="341"/>
                  <a:pt x="226" y="341"/>
                </a:cubicBezTo>
                <a:cubicBezTo>
                  <a:pt x="226" y="337"/>
                  <a:pt x="223" y="334"/>
                  <a:pt x="219" y="334"/>
                </a:cubicBezTo>
                <a:cubicBezTo>
                  <a:pt x="120" y="334"/>
                  <a:pt x="120" y="334"/>
                  <a:pt x="120" y="334"/>
                </a:cubicBezTo>
                <a:cubicBezTo>
                  <a:pt x="120" y="235"/>
                  <a:pt x="120" y="235"/>
                  <a:pt x="120" y="235"/>
                </a:cubicBezTo>
                <a:cubicBezTo>
                  <a:pt x="155" y="270"/>
                  <a:pt x="155" y="270"/>
                  <a:pt x="155" y="270"/>
                </a:cubicBezTo>
                <a:cubicBezTo>
                  <a:pt x="157" y="272"/>
                  <a:pt x="158" y="272"/>
                  <a:pt x="160" y="272"/>
                </a:cubicBezTo>
                <a:cubicBezTo>
                  <a:pt x="162" y="272"/>
                  <a:pt x="164" y="272"/>
                  <a:pt x="165" y="270"/>
                </a:cubicBezTo>
                <a:cubicBezTo>
                  <a:pt x="168" y="268"/>
                  <a:pt x="168" y="263"/>
                  <a:pt x="165" y="260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81" y="217"/>
                  <a:pt x="222" y="173"/>
                  <a:pt x="225" y="120"/>
                </a:cubicBezTo>
                <a:cubicBezTo>
                  <a:pt x="326" y="120"/>
                  <a:pt x="326" y="120"/>
                  <a:pt x="326" y="120"/>
                </a:cubicBezTo>
                <a:cubicBezTo>
                  <a:pt x="290" y="155"/>
                  <a:pt x="290" y="155"/>
                  <a:pt x="290" y="155"/>
                </a:cubicBezTo>
                <a:cubicBezTo>
                  <a:pt x="288" y="158"/>
                  <a:pt x="288" y="162"/>
                  <a:pt x="290" y="165"/>
                </a:cubicBezTo>
                <a:cubicBezTo>
                  <a:pt x="292" y="166"/>
                  <a:pt x="293" y="167"/>
                  <a:pt x="295" y="167"/>
                </a:cubicBezTo>
                <a:cubicBezTo>
                  <a:pt x="297" y="167"/>
                  <a:pt x="299" y="166"/>
                  <a:pt x="300" y="165"/>
                </a:cubicBezTo>
                <a:cubicBezTo>
                  <a:pt x="343" y="122"/>
                  <a:pt x="343" y="122"/>
                  <a:pt x="343" y="122"/>
                </a:cubicBezTo>
                <a:cubicBezTo>
                  <a:pt x="438" y="217"/>
                  <a:pt x="438" y="217"/>
                  <a:pt x="438" y="217"/>
                </a:cubicBezTo>
                <a:cubicBezTo>
                  <a:pt x="438" y="323"/>
                  <a:pt x="438" y="323"/>
                  <a:pt x="438" y="323"/>
                </a:cubicBezTo>
                <a:cubicBezTo>
                  <a:pt x="403" y="288"/>
                  <a:pt x="403" y="288"/>
                  <a:pt x="403" y="288"/>
                </a:cubicBezTo>
                <a:cubicBezTo>
                  <a:pt x="400" y="285"/>
                  <a:pt x="396" y="285"/>
                  <a:pt x="393" y="288"/>
                </a:cubicBezTo>
                <a:cubicBezTo>
                  <a:pt x="390" y="291"/>
                  <a:pt x="390" y="295"/>
                  <a:pt x="393" y="298"/>
                </a:cubicBezTo>
                <a:cubicBezTo>
                  <a:pt x="430" y="335"/>
                  <a:pt x="430" y="335"/>
                  <a:pt x="430" y="335"/>
                </a:cubicBezTo>
                <a:cubicBezTo>
                  <a:pt x="375" y="342"/>
                  <a:pt x="333" y="389"/>
                  <a:pt x="333" y="446"/>
                </a:cubicBezTo>
                <a:cubicBezTo>
                  <a:pt x="333" y="508"/>
                  <a:pt x="383" y="559"/>
                  <a:pt x="445" y="559"/>
                </a:cubicBezTo>
                <a:cubicBezTo>
                  <a:pt x="508" y="559"/>
                  <a:pt x="558" y="508"/>
                  <a:pt x="558" y="446"/>
                </a:cubicBezTo>
                <a:cubicBezTo>
                  <a:pt x="558" y="389"/>
                  <a:pt x="516" y="342"/>
                  <a:pt x="461" y="335"/>
                </a:cubicBezTo>
                <a:close/>
                <a:moveTo>
                  <a:pt x="212" y="545"/>
                </a:moveTo>
                <a:cubicBezTo>
                  <a:pt x="14" y="545"/>
                  <a:pt x="14" y="545"/>
                  <a:pt x="14" y="545"/>
                </a:cubicBezTo>
                <a:cubicBezTo>
                  <a:pt x="14" y="348"/>
                  <a:pt x="14" y="348"/>
                  <a:pt x="14" y="348"/>
                </a:cubicBezTo>
                <a:cubicBezTo>
                  <a:pt x="212" y="348"/>
                  <a:pt x="212" y="348"/>
                  <a:pt x="212" y="348"/>
                </a:cubicBezTo>
                <a:lnTo>
                  <a:pt x="212" y="545"/>
                </a:lnTo>
                <a:close/>
                <a:moveTo>
                  <a:pt x="116" y="211"/>
                </a:moveTo>
                <a:cubicBezTo>
                  <a:pt x="115" y="211"/>
                  <a:pt x="114" y="211"/>
                  <a:pt x="113" y="211"/>
                </a:cubicBezTo>
                <a:cubicBezTo>
                  <a:pt x="112" y="211"/>
                  <a:pt x="111" y="211"/>
                  <a:pt x="110" y="211"/>
                </a:cubicBezTo>
                <a:cubicBezTo>
                  <a:pt x="57" y="210"/>
                  <a:pt x="14" y="166"/>
                  <a:pt x="14" y="113"/>
                </a:cubicBezTo>
                <a:cubicBezTo>
                  <a:pt x="14" y="58"/>
                  <a:pt x="58" y="14"/>
                  <a:pt x="113" y="14"/>
                </a:cubicBezTo>
                <a:cubicBezTo>
                  <a:pt x="167" y="14"/>
                  <a:pt x="212" y="58"/>
                  <a:pt x="212" y="113"/>
                </a:cubicBezTo>
                <a:cubicBezTo>
                  <a:pt x="212" y="166"/>
                  <a:pt x="169" y="210"/>
                  <a:pt x="116" y="211"/>
                </a:cubicBezTo>
                <a:close/>
                <a:moveTo>
                  <a:pt x="445" y="21"/>
                </a:moveTo>
                <a:cubicBezTo>
                  <a:pt x="537" y="113"/>
                  <a:pt x="537" y="113"/>
                  <a:pt x="537" y="113"/>
                </a:cubicBezTo>
                <a:cubicBezTo>
                  <a:pt x="445" y="204"/>
                  <a:pt x="445" y="204"/>
                  <a:pt x="445" y="204"/>
                </a:cubicBezTo>
                <a:cubicBezTo>
                  <a:pt x="354" y="113"/>
                  <a:pt x="354" y="113"/>
                  <a:pt x="354" y="113"/>
                </a:cubicBezTo>
                <a:lnTo>
                  <a:pt x="445" y="21"/>
                </a:lnTo>
                <a:close/>
                <a:moveTo>
                  <a:pt x="445" y="545"/>
                </a:moveTo>
                <a:cubicBezTo>
                  <a:pt x="391" y="545"/>
                  <a:pt x="347" y="501"/>
                  <a:pt x="347" y="446"/>
                </a:cubicBezTo>
                <a:cubicBezTo>
                  <a:pt x="347" y="392"/>
                  <a:pt x="391" y="348"/>
                  <a:pt x="445" y="348"/>
                </a:cubicBezTo>
                <a:cubicBezTo>
                  <a:pt x="500" y="348"/>
                  <a:pt x="544" y="392"/>
                  <a:pt x="544" y="446"/>
                </a:cubicBezTo>
                <a:cubicBezTo>
                  <a:pt x="544" y="501"/>
                  <a:pt x="500" y="545"/>
                  <a:pt x="445" y="5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etrobras Sans Light" panose="020B0406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7" name="Freeform 151"/>
          <p:cNvSpPr>
            <a:spLocks noEditPoints="1"/>
          </p:cNvSpPr>
          <p:nvPr/>
        </p:nvSpPr>
        <p:spPr bwMode="auto">
          <a:xfrm>
            <a:off x="11208294" y="2108386"/>
            <a:ext cx="601527" cy="887482"/>
          </a:xfrm>
          <a:custGeom>
            <a:avLst/>
            <a:gdLst>
              <a:gd name="T0" fmla="*/ 341 w 392"/>
              <a:gd name="T1" fmla="*/ 317 h 620"/>
              <a:gd name="T2" fmla="*/ 175 w 392"/>
              <a:gd name="T3" fmla="*/ 482 h 620"/>
              <a:gd name="T4" fmla="*/ 170 w 392"/>
              <a:gd name="T5" fmla="*/ 479 h 620"/>
              <a:gd name="T6" fmla="*/ 76 w 392"/>
              <a:gd name="T7" fmla="*/ 374 h 620"/>
              <a:gd name="T8" fmla="*/ 175 w 392"/>
              <a:gd name="T9" fmla="*/ 462 h 620"/>
              <a:gd name="T10" fmla="*/ 341 w 392"/>
              <a:gd name="T11" fmla="*/ 305 h 620"/>
              <a:gd name="T12" fmla="*/ 392 w 392"/>
              <a:gd name="T13" fmla="*/ 585 h 620"/>
              <a:gd name="T14" fmla="*/ 35 w 392"/>
              <a:gd name="T15" fmla="*/ 620 h 620"/>
              <a:gd name="T16" fmla="*/ 0 w 392"/>
              <a:gd name="T17" fmla="*/ 143 h 620"/>
              <a:gd name="T18" fmla="*/ 70 w 392"/>
              <a:gd name="T19" fmla="*/ 107 h 620"/>
              <a:gd name="T20" fmla="*/ 105 w 392"/>
              <a:gd name="T21" fmla="*/ 66 h 620"/>
              <a:gd name="T22" fmla="*/ 133 w 392"/>
              <a:gd name="T23" fmla="*/ 48 h 620"/>
              <a:gd name="T24" fmla="*/ 218 w 392"/>
              <a:gd name="T25" fmla="*/ 0 h 620"/>
              <a:gd name="T26" fmla="*/ 267 w 392"/>
              <a:gd name="T27" fmla="*/ 66 h 620"/>
              <a:gd name="T28" fmla="*/ 330 w 392"/>
              <a:gd name="T29" fmla="*/ 102 h 620"/>
              <a:gd name="T30" fmla="*/ 357 w 392"/>
              <a:gd name="T31" fmla="*/ 107 h 620"/>
              <a:gd name="T32" fmla="*/ 86 w 392"/>
              <a:gd name="T33" fmla="*/ 129 h 620"/>
              <a:gd name="T34" fmla="*/ 294 w 392"/>
              <a:gd name="T35" fmla="*/ 148 h 620"/>
              <a:gd name="T36" fmla="*/ 314 w 392"/>
              <a:gd name="T37" fmla="*/ 102 h 620"/>
              <a:gd name="T38" fmla="*/ 259 w 392"/>
              <a:gd name="T39" fmla="*/ 82 h 620"/>
              <a:gd name="T40" fmla="*/ 251 w 392"/>
              <a:gd name="T41" fmla="*/ 48 h 620"/>
              <a:gd name="T42" fmla="*/ 182 w 392"/>
              <a:gd name="T43" fmla="*/ 16 h 620"/>
              <a:gd name="T44" fmla="*/ 149 w 392"/>
              <a:gd name="T45" fmla="*/ 74 h 620"/>
              <a:gd name="T46" fmla="*/ 105 w 392"/>
              <a:gd name="T47" fmla="*/ 82 h 620"/>
              <a:gd name="T48" fmla="*/ 86 w 392"/>
              <a:gd name="T49" fmla="*/ 129 h 620"/>
              <a:gd name="T50" fmla="*/ 357 w 392"/>
              <a:gd name="T51" fmla="*/ 123 h 620"/>
              <a:gd name="T52" fmla="*/ 330 w 392"/>
              <a:gd name="T53" fmla="*/ 129 h 620"/>
              <a:gd name="T54" fmla="*/ 105 w 392"/>
              <a:gd name="T55" fmla="*/ 164 h 620"/>
              <a:gd name="T56" fmla="*/ 70 w 392"/>
              <a:gd name="T57" fmla="*/ 123 h 620"/>
              <a:gd name="T58" fmla="*/ 16 w 392"/>
              <a:gd name="T59" fmla="*/ 143 h 620"/>
              <a:gd name="T60" fmla="*/ 35 w 392"/>
              <a:gd name="T61" fmla="*/ 604 h 620"/>
              <a:gd name="T62" fmla="*/ 376 w 392"/>
              <a:gd name="T63" fmla="*/ 585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92" h="620">
                <a:moveTo>
                  <a:pt x="341" y="305"/>
                </a:moveTo>
                <a:cubicBezTo>
                  <a:pt x="345" y="308"/>
                  <a:pt x="345" y="313"/>
                  <a:pt x="341" y="317"/>
                </a:cubicBezTo>
                <a:cubicBezTo>
                  <a:pt x="181" y="479"/>
                  <a:pt x="181" y="479"/>
                  <a:pt x="181" y="479"/>
                </a:cubicBezTo>
                <a:cubicBezTo>
                  <a:pt x="180" y="481"/>
                  <a:pt x="178" y="482"/>
                  <a:pt x="175" y="482"/>
                </a:cubicBezTo>
                <a:cubicBezTo>
                  <a:pt x="175" y="482"/>
                  <a:pt x="175" y="482"/>
                  <a:pt x="175" y="482"/>
                </a:cubicBezTo>
                <a:cubicBezTo>
                  <a:pt x="173" y="482"/>
                  <a:pt x="171" y="481"/>
                  <a:pt x="170" y="479"/>
                </a:cubicBezTo>
                <a:cubicBezTo>
                  <a:pt x="76" y="385"/>
                  <a:pt x="76" y="385"/>
                  <a:pt x="76" y="385"/>
                </a:cubicBezTo>
                <a:cubicBezTo>
                  <a:pt x="73" y="382"/>
                  <a:pt x="73" y="377"/>
                  <a:pt x="76" y="374"/>
                </a:cubicBezTo>
                <a:cubicBezTo>
                  <a:pt x="79" y="371"/>
                  <a:pt x="84" y="371"/>
                  <a:pt x="87" y="374"/>
                </a:cubicBezTo>
                <a:cubicBezTo>
                  <a:pt x="175" y="462"/>
                  <a:pt x="175" y="462"/>
                  <a:pt x="175" y="462"/>
                </a:cubicBezTo>
                <a:cubicBezTo>
                  <a:pt x="330" y="305"/>
                  <a:pt x="330" y="305"/>
                  <a:pt x="330" y="305"/>
                </a:cubicBezTo>
                <a:cubicBezTo>
                  <a:pt x="333" y="302"/>
                  <a:pt x="338" y="302"/>
                  <a:pt x="341" y="305"/>
                </a:cubicBezTo>
                <a:close/>
                <a:moveTo>
                  <a:pt x="392" y="143"/>
                </a:moveTo>
                <a:cubicBezTo>
                  <a:pt x="392" y="585"/>
                  <a:pt x="392" y="585"/>
                  <a:pt x="392" y="585"/>
                </a:cubicBezTo>
                <a:cubicBezTo>
                  <a:pt x="392" y="604"/>
                  <a:pt x="376" y="620"/>
                  <a:pt x="357" y="620"/>
                </a:cubicBezTo>
                <a:cubicBezTo>
                  <a:pt x="35" y="620"/>
                  <a:pt x="35" y="620"/>
                  <a:pt x="35" y="620"/>
                </a:cubicBezTo>
                <a:cubicBezTo>
                  <a:pt x="16" y="620"/>
                  <a:pt x="0" y="604"/>
                  <a:pt x="0" y="585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23"/>
                  <a:pt x="16" y="107"/>
                  <a:pt x="35" y="107"/>
                </a:cubicBezTo>
                <a:cubicBezTo>
                  <a:pt x="70" y="107"/>
                  <a:pt x="70" y="107"/>
                  <a:pt x="70" y="107"/>
                </a:cubicBezTo>
                <a:cubicBezTo>
                  <a:pt x="70" y="102"/>
                  <a:pt x="70" y="102"/>
                  <a:pt x="70" y="102"/>
                </a:cubicBezTo>
                <a:cubicBezTo>
                  <a:pt x="70" y="82"/>
                  <a:pt x="86" y="66"/>
                  <a:pt x="105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48"/>
                  <a:pt x="133" y="48"/>
                  <a:pt x="133" y="48"/>
                </a:cubicBezTo>
                <a:cubicBezTo>
                  <a:pt x="133" y="22"/>
                  <a:pt x="155" y="0"/>
                  <a:pt x="182" y="0"/>
                </a:cubicBezTo>
                <a:cubicBezTo>
                  <a:pt x="218" y="0"/>
                  <a:pt x="218" y="0"/>
                  <a:pt x="218" y="0"/>
                </a:cubicBezTo>
                <a:cubicBezTo>
                  <a:pt x="245" y="0"/>
                  <a:pt x="267" y="22"/>
                  <a:pt x="267" y="48"/>
                </a:cubicBezTo>
                <a:cubicBezTo>
                  <a:pt x="267" y="66"/>
                  <a:pt x="267" y="66"/>
                  <a:pt x="267" y="66"/>
                </a:cubicBezTo>
                <a:cubicBezTo>
                  <a:pt x="294" y="66"/>
                  <a:pt x="294" y="66"/>
                  <a:pt x="294" y="66"/>
                </a:cubicBezTo>
                <a:cubicBezTo>
                  <a:pt x="314" y="66"/>
                  <a:pt x="330" y="82"/>
                  <a:pt x="330" y="102"/>
                </a:cubicBezTo>
                <a:cubicBezTo>
                  <a:pt x="330" y="107"/>
                  <a:pt x="330" y="107"/>
                  <a:pt x="330" y="107"/>
                </a:cubicBezTo>
                <a:cubicBezTo>
                  <a:pt x="357" y="107"/>
                  <a:pt x="357" y="107"/>
                  <a:pt x="357" y="107"/>
                </a:cubicBezTo>
                <a:cubicBezTo>
                  <a:pt x="376" y="107"/>
                  <a:pt x="392" y="123"/>
                  <a:pt x="392" y="143"/>
                </a:cubicBezTo>
                <a:close/>
                <a:moveTo>
                  <a:pt x="86" y="129"/>
                </a:moveTo>
                <a:cubicBezTo>
                  <a:pt x="86" y="139"/>
                  <a:pt x="95" y="148"/>
                  <a:pt x="105" y="148"/>
                </a:cubicBezTo>
                <a:cubicBezTo>
                  <a:pt x="294" y="148"/>
                  <a:pt x="294" y="148"/>
                  <a:pt x="294" y="148"/>
                </a:cubicBezTo>
                <a:cubicBezTo>
                  <a:pt x="305" y="148"/>
                  <a:pt x="314" y="139"/>
                  <a:pt x="314" y="129"/>
                </a:cubicBezTo>
                <a:cubicBezTo>
                  <a:pt x="314" y="102"/>
                  <a:pt x="314" y="102"/>
                  <a:pt x="314" y="102"/>
                </a:cubicBezTo>
                <a:cubicBezTo>
                  <a:pt x="314" y="91"/>
                  <a:pt x="305" y="82"/>
                  <a:pt x="294" y="82"/>
                </a:cubicBezTo>
                <a:cubicBezTo>
                  <a:pt x="259" y="82"/>
                  <a:pt x="259" y="82"/>
                  <a:pt x="259" y="82"/>
                </a:cubicBezTo>
                <a:cubicBezTo>
                  <a:pt x="254" y="82"/>
                  <a:pt x="251" y="79"/>
                  <a:pt x="251" y="74"/>
                </a:cubicBezTo>
                <a:cubicBezTo>
                  <a:pt x="251" y="48"/>
                  <a:pt x="251" y="48"/>
                  <a:pt x="251" y="48"/>
                </a:cubicBezTo>
                <a:cubicBezTo>
                  <a:pt x="251" y="30"/>
                  <a:pt x="236" y="16"/>
                  <a:pt x="218" y="16"/>
                </a:cubicBezTo>
                <a:cubicBezTo>
                  <a:pt x="182" y="16"/>
                  <a:pt x="182" y="16"/>
                  <a:pt x="182" y="16"/>
                </a:cubicBezTo>
                <a:cubicBezTo>
                  <a:pt x="164" y="16"/>
                  <a:pt x="149" y="30"/>
                  <a:pt x="149" y="48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9"/>
                  <a:pt x="146" y="82"/>
                  <a:pt x="141" y="82"/>
                </a:cubicBezTo>
                <a:cubicBezTo>
                  <a:pt x="105" y="82"/>
                  <a:pt x="105" y="82"/>
                  <a:pt x="105" y="82"/>
                </a:cubicBezTo>
                <a:cubicBezTo>
                  <a:pt x="95" y="82"/>
                  <a:pt x="86" y="91"/>
                  <a:pt x="86" y="102"/>
                </a:cubicBezTo>
                <a:lnTo>
                  <a:pt x="86" y="129"/>
                </a:lnTo>
                <a:close/>
                <a:moveTo>
                  <a:pt x="376" y="143"/>
                </a:moveTo>
                <a:cubicBezTo>
                  <a:pt x="376" y="132"/>
                  <a:pt x="368" y="123"/>
                  <a:pt x="357" y="123"/>
                </a:cubicBezTo>
                <a:cubicBezTo>
                  <a:pt x="330" y="123"/>
                  <a:pt x="330" y="123"/>
                  <a:pt x="330" y="123"/>
                </a:cubicBezTo>
                <a:cubicBezTo>
                  <a:pt x="330" y="129"/>
                  <a:pt x="330" y="129"/>
                  <a:pt x="330" y="129"/>
                </a:cubicBezTo>
                <a:cubicBezTo>
                  <a:pt x="330" y="148"/>
                  <a:pt x="314" y="164"/>
                  <a:pt x="294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86" y="164"/>
                  <a:pt x="70" y="148"/>
                  <a:pt x="70" y="129"/>
                </a:cubicBezTo>
                <a:cubicBezTo>
                  <a:pt x="70" y="123"/>
                  <a:pt x="70" y="123"/>
                  <a:pt x="70" y="123"/>
                </a:cubicBezTo>
                <a:cubicBezTo>
                  <a:pt x="35" y="123"/>
                  <a:pt x="35" y="123"/>
                  <a:pt x="35" y="123"/>
                </a:cubicBezTo>
                <a:cubicBezTo>
                  <a:pt x="24" y="123"/>
                  <a:pt x="16" y="132"/>
                  <a:pt x="16" y="143"/>
                </a:cubicBezTo>
                <a:cubicBezTo>
                  <a:pt x="16" y="585"/>
                  <a:pt x="16" y="585"/>
                  <a:pt x="16" y="585"/>
                </a:cubicBezTo>
                <a:cubicBezTo>
                  <a:pt x="16" y="596"/>
                  <a:pt x="24" y="604"/>
                  <a:pt x="35" y="604"/>
                </a:cubicBezTo>
                <a:cubicBezTo>
                  <a:pt x="357" y="604"/>
                  <a:pt x="357" y="604"/>
                  <a:pt x="357" y="604"/>
                </a:cubicBezTo>
                <a:cubicBezTo>
                  <a:pt x="368" y="604"/>
                  <a:pt x="376" y="596"/>
                  <a:pt x="376" y="585"/>
                </a:cubicBezTo>
                <a:lnTo>
                  <a:pt x="376" y="1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etrobras Sans Light" panose="020B040602020403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63" y="6319667"/>
            <a:ext cx="480000" cy="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426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/>
          <p:cNvGrpSpPr/>
          <p:nvPr/>
        </p:nvGrpSpPr>
        <p:grpSpPr>
          <a:xfrm>
            <a:off x="7326347" y="2876459"/>
            <a:ext cx="3789839" cy="584268"/>
            <a:chOff x="7434871" y="2682551"/>
            <a:chExt cx="3789839" cy="584268"/>
          </a:xfrm>
        </p:grpSpPr>
        <p:sp>
          <p:nvSpPr>
            <p:cNvPr id="7" name="Retângulo 6"/>
            <p:cNvSpPr/>
            <p:nvPr/>
          </p:nvSpPr>
          <p:spPr>
            <a:xfrm>
              <a:off x="7434871" y="2774630"/>
              <a:ext cx="2903039" cy="400110"/>
            </a:xfrm>
            <a:prstGeom prst="rect">
              <a:avLst/>
            </a:prstGeom>
          </p:spPr>
          <p:txBody>
            <a:bodyPr wrap="none" lIns="0" rIns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4165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Públicos interno e externo</a:t>
              </a:r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10501911" y="2682551"/>
              <a:ext cx="722799" cy="584268"/>
            </a:xfrm>
            <a:custGeom>
              <a:avLst/>
              <a:gdLst>
                <a:gd name="T0" fmla="*/ 1344 w 2123"/>
                <a:gd name="T1" fmla="*/ 635 h 1835"/>
                <a:gd name="T2" fmla="*/ 779 w 2123"/>
                <a:gd name="T3" fmla="*/ 635 h 1835"/>
                <a:gd name="T4" fmla="*/ 1062 w 2123"/>
                <a:gd name="T5" fmla="*/ 423 h 1835"/>
                <a:gd name="T6" fmla="*/ 1062 w 2123"/>
                <a:gd name="T7" fmla="*/ 847 h 1835"/>
                <a:gd name="T8" fmla="*/ 1062 w 2123"/>
                <a:gd name="T9" fmla="*/ 423 h 1835"/>
                <a:gd name="T10" fmla="*/ 568 w 2123"/>
                <a:gd name="T11" fmla="*/ 1446 h 1835"/>
                <a:gd name="T12" fmla="*/ 603 w 2123"/>
                <a:gd name="T13" fmla="*/ 1482 h 1835"/>
                <a:gd name="T14" fmla="*/ 1545 w 2123"/>
                <a:gd name="T15" fmla="*/ 1471 h 1835"/>
                <a:gd name="T16" fmla="*/ 1555 w 2123"/>
                <a:gd name="T17" fmla="*/ 1147 h 1835"/>
                <a:gd name="T18" fmla="*/ 1283 w 2123"/>
                <a:gd name="T19" fmla="*/ 919 h 1835"/>
                <a:gd name="T20" fmla="*/ 1061 w 2123"/>
                <a:gd name="T21" fmla="*/ 1114 h 1835"/>
                <a:gd name="T22" fmla="*/ 840 w 2123"/>
                <a:gd name="T23" fmla="*/ 919 h 1835"/>
                <a:gd name="T24" fmla="*/ 568 w 2123"/>
                <a:gd name="T25" fmla="*/ 1147 h 1835"/>
                <a:gd name="T26" fmla="*/ 1037 w 2123"/>
                <a:gd name="T27" fmla="*/ 1189 h 1835"/>
                <a:gd name="T28" fmla="*/ 1086 w 2123"/>
                <a:gd name="T29" fmla="*/ 1189 h 1835"/>
                <a:gd name="T30" fmla="*/ 1400 w 2123"/>
                <a:gd name="T31" fmla="*/ 1027 h 1835"/>
                <a:gd name="T32" fmla="*/ 1485 w 2123"/>
                <a:gd name="T33" fmla="*/ 1411 h 1835"/>
                <a:gd name="T34" fmla="*/ 1379 w 2123"/>
                <a:gd name="T35" fmla="*/ 1235 h 1835"/>
                <a:gd name="T36" fmla="*/ 1308 w 2123"/>
                <a:gd name="T37" fmla="*/ 1235 h 1835"/>
                <a:gd name="T38" fmla="*/ 815 w 2123"/>
                <a:gd name="T39" fmla="*/ 1411 h 1835"/>
                <a:gd name="T40" fmla="*/ 779 w 2123"/>
                <a:gd name="T41" fmla="*/ 1200 h 1835"/>
                <a:gd name="T42" fmla="*/ 744 w 2123"/>
                <a:gd name="T43" fmla="*/ 1411 h 1835"/>
                <a:gd name="T44" fmla="*/ 638 w 2123"/>
                <a:gd name="T45" fmla="*/ 1147 h 1835"/>
                <a:gd name="T46" fmla="*/ 840 w 2123"/>
                <a:gd name="T47" fmla="*/ 992 h 1835"/>
                <a:gd name="T48" fmla="*/ 2060 w 2123"/>
                <a:gd name="T49" fmla="*/ 822 h 1835"/>
                <a:gd name="T50" fmla="*/ 1061 w 2123"/>
                <a:gd name="T51" fmla="*/ 0 h 1835"/>
                <a:gd name="T52" fmla="*/ 205 w 2123"/>
                <a:gd name="T53" fmla="*/ 704 h 1835"/>
                <a:gd name="T54" fmla="*/ 249 w 2123"/>
                <a:gd name="T55" fmla="*/ 680 h 1835"/>
                <a:gd name="T56" fmla="*/ 1908 w 2123"/>
                <a:gd name="T57" fmla="*/ 902 h 1835"/>
                <a:gd name="T58" fmla="*/ 1777 w 2123"/>
                <a:gd name="T59" fmla="*/ 822 h 1835"/>
                <a:gd name="T60" fmla="*/ 1777 w 2123"/>
                <a:gd name="T61" fmla="*/ 872 h 1835"/>
                <a:gd name="T62" fmla="*/ 1921 w 2123"/>
                <a:gd name="T63" fmla="*/ 1014 h 1835"/>
                <a:gd name="T64" fmla="*/ 1934 w 2123"/>
                <a:gd name="T65" fmla="*/ 1021 h 1835"/>
                <a:gd name="T66" fmla="*/ 1954 w 2123"/>
                <a:gd name="T67" fmla="*/ 1021 h 1835"/>
                <a:gd name="T68" fmla="*/ 1968 w 2123"/>
                <a:gd name="T69" fmla="*/ 1013 h 1835"/>
                <a:gd name="T70" fmla="*/ 2110 w 2123"/>
                <a:gd name="T71" fmla="*/ 872 h 1835"/>
                <a:gd name="T72" fmla="*/ 1908 w 2123"/>
                <a:gd name="T73" fmla="*/ 1166 h 1835"/>
                <a:gd name="T74" fmla="*/ 1061 w 2123"/>
                <a:gd name="T75" fmla="*/ 1764 h 1835"/>
                <a:gd name="T76" fmla="*/ 296 w 2123"/>
                <a:gd name="T77" fmla="*/ 1013 h 1835"/>
                <a:gd name="T78" fmla="*/ 346 w 2123"/>
                <a:gd name="T79" fmla="*/ 963 h 1835"/>
                <a:gd name="T80" fmla="*/ 193 w 2123"/>
                <a:gd name="T81" fmla="*/ 814 h 1835"/>
                <a:gd name="T82" fmla="*/ 156 w 2123"/>
                <a:gd name="T83" fmla="*/ 821 h 1835"/>
                <a:gd name="T84" fmla="*/ 13 w 2123"/>
                <a:gd name="T85" fmla="*/ 963 h 1835"/>
                <a:gd name="T86" fmla="*/ 38 w 2123"/>
                <a:gd name="T87" fmla="*/ 1023 h 1835"/>
                <a:gd name="T88" fmla="*/ 63 w 2123"/>
                <a:gd name="T89" fmla="*/ 1013 h 1835"/>
                <a:gd name="T90" fmla="*/ 1061 w 2123"/>
                <a:gd name="T91" fmla="*/ 1835 h 1835"/>
                <a:gd name="T92" fmla="*/ 1908 w 2123"/>
                <a:gd name="T93" fmla="*/ 1166 h 1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23" h="1835">
                  <a:moveTo>
                    <a:pt x="1062" y="917"/>
                  </a:moveTo>
                  <a:cubicBezTo>
                    <a:pt x="1217" y="917"/>
                    <a:pt x="1344" y="791"/>
                    <a:pt x="1344" y="635"/>
                  </a:cubicBezTo>
                  <a:cubicBezTo>
                    <a:pt x="1344" y="479"/>
                    <a:pt x="1217" y="353"/>
                    <a:pt x="1062" y="353"/>
                  </a:cubicBezTo>
                  <a:cubicBezTo>
                    <a:pt x="906" y="353"/>
                    <a:pt x="779" y="479"/>
                    <a:pt x="779" y="635"/>
                  </a:cubicBezTo>
                  <a:cubicBezTo>
                    <a:pt x="779" y="791"/>
                    <a:pt x="906" y="917"/>
                    <a:pt x="1062" y="917"/>
                  </a:cubicBezTo>
                  <a:close/>
                  <a:moveTo>
                    <a:pt x="1062" y="423"/>
                  </a:moveTo>
                  <a:cubicBezTo>
                    <a:pt x="1178" y="424"/>
                    <a:pt x="1273" y="518"/>
                    <a:pt x="1273" y="635"/>
                  </a:cubicBezTo>
                  <a:cubicBezTo>
                    <a:pt x="1273" y="752"/>
                    <a:pt x="1178" y="846"/>
                    <a:pt x="1062" y="847"/>
                  </a:cubicBezTo>
                  <a:cubicBezTo>
                    <a:pt x="945" y="846"/>
                    <a:pt x="850" y="752"/>
                    <a:pt x="850" y="635"/>
                  </a:cubicBezTo>
                  <a:cubicBezTo>
                    <a:pt x="850" y="518"/>
                    <a:pt x="945" y="424"/>
                    <a:pt x="1062" y="423"/>
                  </a:cubicBezTo>
                  <a:close/>
                  <a:moveTo>
                    <a:pt x="568" y="1147"/>
                  </a:moveTo>
                  <a:lnTo>
                    <a:pt x="568" y="1446"/>
                  </a:lnTo>
                  <a:cubicBezTo>
                    <a:pt x="568" y="1456"/>
                    <a:pt x="571" y="1465"/>
                    <a:pt x="578" y="1471"/>
                  </a:cubicBezTo>
                  <a:cubicBezTo>
                    <a:pt x="585" y="1478"/>
                    <a:pt x="593" y="1482"/>
                    <a:pt x="603" y="1482"/>
                  </a:cubicBezTo>
                  <a:lnTo>
                    <a:pt x="1520" y="1482"/>
                  </a:lnTo>
                  <a:cubicBezTo>
                    <a:pt x="1529" y="1482"/>
                    <a:pt x="1538" y="1478"/>
                    <a:pt x="1545" y="1471"/>
                  </a:cubicBezTo>
                  <a:cubicBezTo>
                    <a:pt x="1552" y="1465"/>
                    <a:pt x="1555" y="1456"/>
                    <a:pt x="1555" y="1446"/>
                  </a:cubicBezTo>
                  <a:lnTo>
                    <a:pt x="1555" y="1147"/>
                  </a:lnTo>
                  <a:cubicBezTo>
                    <a:pt x="1555" y="1062"/>
                    <a:pt x="1501" y="987"/>
                    <a:pt x="1421" y="960"/>
                  </a:cubicBezTo>
                  <a:lnTo>
                    <a:pt x="1283" y="919"/>
                  </a:lnTo>
                  <a:cubicBezTo>
                    <a:pt x="1271" y="915"/>
                    <a:pt x="1257" y="918"/>
                    <a:pt x="1248" y="928"/>
                  </a:cubicBezTo>
                  <a:lnTo>
                    <a:pt x="1061" y="1114"/>
                  </a:lnTo>
                  <a:lnTo>
                    <a:pt x="875" y="928"/>
                  </a:lnTo>
                  <a:cubicBezTo>
                    <a:pt x="866" y="918"/>
                    <a:pt x="852" y="915"/>
                    <a:pt x="840" y="919"/>
                  </a:cubicBezTo>
                  <a:lnTo>
                    <a:pt x="703" y="960"/>
                  </a:lnTo>
                  <a:cubicBezTo>
                    <a:pt x="622" y="987"/>
                    <a:pt x="568" y="1062"/>
                    <a:pt x="568" y="1147"/>
                  </a:cubicBezTo>
                  <a:close/>
                  <a:moveTo>
                    <a:pt x="840" y="992"/>
                  </a:moveTo>
                  <a:lnTo>
                    <a:pt x="1037" y="1189"/>
                  </a:lnTo>
                  <a:cubicBezTo>
                    <a:pt x="1043" y="1196"/>
                    <a:pt x="1052" y="1199"/>
                    <a:pt x="1061" y="1199"/>
                  </a:cubicBezTo>
                  <a:cubicBezTo>
                    <a:pt x="1071" y="1199"/>
                    <a:pt x="1080" y="1196"/>
                    <a:pt x="1086" y="1189"/>
                  </a:cubicBezTo>
                  <a:lnTo>
                    <a:pt x="1283" y="992"/>
                  </a:lnTo>
                  <a:lnTo>
                    <a:pt x="1400" y="1027"/>
                  </a:lnTo>
                  <a:cubicBezTo>
                    <a:pt x="1450" y="1044"/>
                    <a:pt x="1485" y="1093"/>
                    <a:pt x="1485" y="1147"/>
                  </a:cubicBezTo>
                  <a:lnTo>
                    <a:pt x="1485" y="1411"/>
                  </a:lnTo>
                  <a:lnTo>
                    <a:pt x="1379" y="1411"/>
                  </a:lnTo>
                  <a:lnTo>
                    <a:pt x="1379" y="1235"/>
                  </a:lnTo>
                  <a:cubicBezTo>
                    <a:pt x="1379" y="1215"/>
                    <a:pt x="1363" y="1200"/>
                    <a:pt x="1344" y="1200"/>
                  </a:cubicBezTo>
                  <a:cubicBezTo>
                    <a:pt x="1324" y="1200"/>
                    <a:pt x="1308" y="1215"/>
                    <a:pt x="1308" y="1235"/>
                  </a:cubicBezTo>
                  <a:lnTo>
                    <a:pt x="1308" y="1411"/>
                  </a:lnTo>
                  <a:lnTo>
                    <a:pt x="815" y="1411"/>
                  </a:lnTo>
                  <a:lnTo>
                    <a:pt x="815" y="1235"/>
                  </a:lnTo>
                  <a:cubicBezTo>
                    <a:pt x="815" y="1215"/>
                    <a:pt x="799" y="1200"/>
                    <a:pt x="779" y="1200"/>
                  </a:cubicBezTo>
                  <a:cubicBezTo>
                    <a:pt x="760" y="1200"/>
                    <a:pt x="744" y="1215"/>
                    <a:pt x="744" y="1235"/>
                  </a:cubicBezTo>
                  <a:lnTo>
                    <a:pt x="744" y="1411"/>
                  </a:lnTo>
                  <a:lnTo>
                    <a:pt x="638" y="1411"/>
                  </a:lnTo>
                  <a:lnTo>
                    <a:pt x="638" y="1147"/>
                  </a:lnTo>
                  <a:cubicBezTo>
                    <a:pt x="638" y="1093"/>
                    <a:pt x="673" y="1044"/>
                    <a:pt x="724" y="1027"/>
                  </a:cubicBezTo>
                  <a:lnTo>
                    <a:pt x="840" y="992"/>
                  </a:lnTo>
                  <a:close/>
                  <a:moveTo>
                    <a:pt x="2110" y="822"/>
                  </a:moveTo>
                  <a:cubicBezTo>
                    <a:pt x="2096" y="808"/>
                    <a:pt x="2073" y="808"/>
                    <a:pt x="2060" y="822"/>
                  </a:cubicBezTo>
                  <a:lnTo>
                    <a:pt x="1978" y="903"/>
                  </a:lnTo>
                  <a:cubicBezTo>
                    <a:pt x="1971" y="403"/>
                    <a:pt x="1563" y="0"/>
                    <a:pt x="1061" y="0"/>
                  </a:cubicBezTo>
                  <a:cubicBezTo>
                    <a:pt x="644" y="0"/>
                    <a:pt x="292" y="279"/>
                    <a:pt x="181" y="660"/>
                  </a:cubicBezTo>
                  <a:cubicBezTo>
                    <a:pt x="175" y="679"/>
                    <a:pt x="186" y="699"/>
                    <a:pt x="205" y="704"/>
                  </a:cubicBezTo>
                  <a:cubicBezTo>
                    <a:pt x="224" y="710"/>
                    <a:pt x="243" y="699"/>
                    <a:pt x="249" y="680"/>
                  </a:cubicBezTo>
                  <a:lnTo>
                    <a:pt x="249" y="680"/>
                  </a:lnTo>
                  <a:cubicBezTo>
                    <a:pt x="351" y="328"/>
                    <a:pt x="676" y="71"/>
                    <a:pt x="1061" y="71"/>
                  </a:cubicBezTo>
                  <a:cubicBezTo>
                    <a:pt x="1524" y="71"/>
                    <a:pt x="1899" y="442"/>
                    <a:pt x="1908" y="902"/>
                  </a:cubicBezTo>
                  <a:lnTo>
                    <a:pt x="1827" y="822"/>
                  </a:lnTo>
                  <a:cubicBezTo>
                    <a:pt x="1813" y="808"/>
                    <a:pt x="1791" y="808"/>
                    <a:pt x="1777" y="822"/>
                  </a:cubicBezTo>
                  <a:cubicBezTo>
                    <a:pt x="1764" y="836"/>
                    <a:pt x="1764" y="858"/>
                    <a:pt x="1777" y="872"/>
                  </a:cubicBezTo>
                  <a:lnTo>
                    <a:pt x="1777" y="872"/>
                  </a:lnTo>
                  <a:lnTo>
                    <a:pt x="1918" y="1013"/>
                  </a:lnTo>
                  <a:cubicBezTo>
                    <a:pt x="1919" y="1013"/>
                    <a:pt x="1920" y="1014"/>
                    <a:pt x="1921" y="1014"/>
                  </a:cubicBezTo>
                  <a:cubicBezTo>
                    <a:pt x="1923" y="1017"/>
                    <a:pt x="1926" y="1019"/>
                    <a:pt x="1930" y="1020"/>
                  </a:cubicBezTo>
                  <a:cubicBezTo>
                    <a:pt x="1931" y="1021"/>
                    <a:pt x="1932" y="1021"/>
                    <a:pt x="1934" y="1021"/>
                  </a:cubicBezTo>
                  <a:cubicBezTo>
                    <a:pt x="1937" y="1022"/>
                    <a:pt x="1940" y="1023"/>
                    <a:pt x="1943" y="1023"/>
                  </a:cubicBezTo>
                  <a:cubicBezTo>
                    <a:pt x="1947" y="1023"/>
                    <a:pt x="1950" y="1022"/>
                    <a:pt x="1954" y="1021"/>
                  </a:cubicBezTo>
                  <a:cubicBezTo>
                    <a:pt x="1955" y="1021"/>
                    <a:pt x="1956" y="1021"/>
                    <a:pt x="1957" y="1020"/>
                  </a:cubicBezTo>
                  <a:cubicBezTo>
                    <a:pt x="1961" y="1019"/>
                    <a:pt x="1965" y="1016"/>
                    <a:pt x="1968" y="1013"/>
                  </a:cubicBezTo>
                  <a:cubicBezTo>
                    <a:pt x="1968" y="1013"/>
                    <a:pt x="1968" y="1013"/>
                    <a:pt x="1968" y="1013"/>
                  </a:cubicBezTo>
                  <a:lnTo>
                    <a:pt x="2110" y="872"/>
                  </a:lnTo>
                  <a:cubicBezTo>
                    <a:pt x="2123" y="858"/>
                    <a:pt x="2123" y="836"/>
                    <a:pt x="2110" y="822"/>
                  </a:cubicBezTo>
                  <a:close/>
                  <a:moveTo>
                    <a:pt x="1908" y="1166"/>
                  </a:moveTo>
                  <a:cubicBezTo>
                    <a:pt x="1890" y="1160"/>
                    <a:pt x="1870" y="1170"/>
                    <a:pt x="1864" y="1188"/>
                  </a:cubicBezTo>
                  <a:cubicBezTo>
                    <a:pt x="1751" y="1523"/>
                    <a:pt x="1434" y="1764"/>
                    <a:pt x="1061" y="1764"/>
                  </a:cubicBezTo>
                  <a:cubicBezTo>
                    <a:pt x="599" y="1763"/>
                    <a:pt x="224" y="1393"/>
                    <a:pt x="215" y="932"/>
                  </a:cubicBezTo>
                  <a:lnTo>
                    <a:pt x="296" y="1013"/>
                  </a:lnTo>
                  <a:cubicBezTo>
                    <a:pt x="309" y="1027"/>
                    <a:pt x="332" y="1027"/>
                    <a:pt x="346" y="1013"/>
                  </a:cubicBezTo>
                  <a:cubicBezTo>
                    <a:pt x="359" y="999"/>
                    <a:pt x="359" y="977"/>
                    <a:pt x="346" y="963"/>
                  </a:cubicBezTo>
                  <a:lnTo>
                    <a:pt x="205" y="822"/>
                  </a:lnTo>
                  <a:cubicBezTo>
                    <a:pt x="201" y="819"/>
                    <a:pt x="197" y="816"/>
                    <a:pt x="193" y="814"/>
                  </a:cubicBezTo>
                  <a:cubicBezTo>
                    <a:pt x="184" y="811"/>
                    <a:pt x="175" y="811"/>
                    <a:pt x="166" y="814"/>
                  </a:cubicBezTo>
                  <a:cubicBezTo>
                    <a:pt x="162" y="816"/>
                    <a:pt x="159" y="818"/>
                    <a:pt x="156" y="821"/>
                  </a:cubicBezTo>
                  <a:cubicBezTo>
                    <a:pt x="156" y="821"/>
                    <a:pt x="155" y="821"/>
                    <a:pt x="155" y="822"/>
                  </a:cubicBezTo>
                  <a:lnTo>
                    <a:pt x="13" y="963"/>
                  </a:lnTo>
                  <a:cubicBezTo>
                    <a:pt x="0" y="977"/>
                    <a:pt x="0" y="999"/>
                    <a:pt x="13" y="1013"/>
                  </a:cubicBezTo>
                  <a:cubicBezTo>
                    <a:pt x="20" y="1020"/>
                    <a:pt x="29" y="1023"/>
                    <a:pt x="38" y="1023"/>
                  </a:cubicBezTo>
                  <a:cubicBezTo>
                    <a:pt x="47" y="1023"/>
                    <a:pt x="57" y="1020"/>
                    <a:pt x="63" y="1013"/>
                  </a:cubicBezTo>
                  <a:lnTo>
                    <a:pt x="63" y="1013"/>
                  </a:lnTo>
                  <a:lnTo>
                    <a:pt x="145" y="931"/>
                  </a:lnTo>
                  <a:cubicBezTo>
                    <a:pt x="152" y="1431"/>
                    <a:pt x="560" y="1834"/>
                    <a:pt x="1061" y="1835"/>
                  </a:cubicBezTo>
                  <a:cubicBezTo>
                    <a:pt x="1465" y="1834"/>
                    <a:pt x="1808" y="1573"/>
                    <a:pt x="1930" y="1211"/>
                  </a:cubicBezTo>
                  <a:cubicBezTo>
                    <a:pt x="1937" y="1192"/>
                    <a:pt x="1927" y="1172"/>
                    <a:pt x="1908" y="116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" panose="020B0606020204030204" pitchFamily="34" charset="0"/>
              </a:endParaRPr>
            </a:p>
          </p:txBody>
        </p:sp>
      </p:grpSp>
      <p:grpSp>
        <p:nvGrpSpPr>
          <p:cNvPr id="5" name="Agrupar 4"/>
          <p:cNvGrpSpPr/>
          <p:nvPr/>
        </p:nvGrpSpPr>
        <p:grpSpPr>
          <a:xfrm>
            <a:off x="6364635" y="3985053"/>
            <a:ext cx="4751551" cy="707886"/>
            <a:chOff x="6489959" y="3868735"/>
            <a:chExt cx="4751551" cy="707886"/>
          </a:xfrm>
        </p:grpSpPr>
        <p:sp>
          <p:nvSpPr>
            <p:cNvPr id="8" name="Retângulo 7"/>
            <p:cNvSpPr/>
            <p:nvPr/>
          </p:nvSpPr>
          <p:spPr>
            <a:xfrm>
              <a:off x="6489959" y="3868735"/>
              <a:ext cx="3893726" cy="707886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4165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Atendimento em português, inglês e espanhol - 24 </a:t>
              </a:r>
              <a:r>
                <a:rPr kumimoji="0" lang="pt-BR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4165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h </a:t>
              </a: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4165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(tele ou internet)</a:t>
              </a:r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10576657" y="3902807"/>
              <a:ext cx="664853" cy="611241"/>
            </a:xfrm>
            <a:custGeom>
              <a:avLst/>
              <a:gdLst>
                <a:gd name="T0" fmla="*/ 388 w 1835"/>
                <a:gd name="T1" fmla="*/ 0 h 1835"/>
                <a:gd name="T2" fmla="*/ 388 w 1835"/>
                <a:gd name="T3" fmla="*/ 71 h 1835"/>
                <a:gd name="T4" fmla="*/ 247 w 1835"/>
                <a:gd name="T5" fmla="*/ 212 h 1835"/>
                <a:gd name="T6" fmla="*/ 1373 w 1835"/>
                <a:gd name="T7" fmla="*/ 742 h 1835"/>
                <a:gd name="T8" fmla="*/ 1425 w 1835"/>
                <a:gd name="T9" fmla="*/ 616 h 1835"/>
                <a:gd name="T10" fmla="*/ 1355 w 1835"/>
                <a:gd name="T11" fmla="*/ 737 h 1835"/>
                <a:gd name="T12" fmla="*/ 820 w 1835"/>
                <a:gd name="T13" fmla="*/ 1594 h 1835"/>
                <a:gd name="T14" fmla="*/ 881 w 1835"/>
                <a:gd name="T15" fmla="*/ 1629 h 1835"/>
                <a:gd name="T16" fmla="*/ 1551 w 1835"/>
                <a:gd name="T17" fmla="*/ 920 h 1835"/>
                <a:gd name="T18" fmla="*/ 1642 w 1835"/>
                <a:gd name="T19" fmla="*/ 833 h 1835"/>
                <a:gd name="T20" fmla="*/ 1521 w 1835"/>
                <a:gd name="T21" fmla="*/ 903 h 1835"/>
                <a:gd name="T22" fmla="*/ 1569 w 1835"/>
                <a:gd name="T23" fmla="*/ 1342 h 1835"/>
                <a:gd name="T24" fmla="*/ 1594 w 1835"/>
                <a:gd name="T25" fmla="*/ 1438 h 1835"/>
                <a:gd name="T26" fmla="*/ 1629 w 1835"/>
                <a:gd name="T27" fmla="*/ 1377 h 1835"/>
                <a:gd name="T28" fmla="*/ 1342 w 1835"/>
                <a:gd name="T29" fmla="*/ 1569 h 1835"/>
                <a:gd name="T30" fmla="*/ 1425 w 1835"/>
                <a:gd name="T31" fmla="*/ 1642 h 1835"/>
                <a:gd name="T32" fmla="*/ 881 w 1835"/>
                <a:gd name="T33" fmla="*/ 629 h 1835"/>
                <a:gd name="T34" fmla="*/ 855 w 1835"/>
                <a:gd name="T35" fmla="*/ 724 h 1835"/>
                <a:gd name="T36" fmla="*/ 916 w 1835"/>
                <a:gd name="T37" fmla="*/ 689 h 1835"/>
                <a:gd name="T38" fmla="*/ 1190 w 1835"/>
                <a:gd name="T39" fmla="*/ 1094 h 1835"/>
                <a:gd name="T40" fmla="*/ 1129 w 1835"/>
                <a:gd name="T41" fmla="*/ 741 h 1835"/>
                <a:gd name="T42" fmla="*/ 1058 w 1835"/>
                <a:gd name="T43" fmla="*/ 1129 h 1835"/>
                <a:gd name="T44" fmla="*/ 1411 w 1835"/>
                <a:gd name="T45" fmla="*/ 1164 h 1835"/>
                <a:gd name="T46" fmla="*/ 1129 w 1835"/>
                <a:gd name="T47" fmla="*/ 670 h 1835"/>
                <a:gd name="T48" fmla="*/ 1129 w 1835"/>
                <a:gd name="T49" fmla="*/ 531 h 1835"/>
                <a:gd name="T50" fmla="*/ 1129 w 1835"/>
                <a:gd name="T51" fmla="*/ 670 h 1835"/>
                <a:gd name="T52" fmla="*/ 1094 w 1835"/>
                <a:gd name="T53" fmla="*/ 1693 h 1835"/>
                <a:gd name="T54" fmla="*/ 1164 w 1835"/>
                <a:gd name="T55" fmla="*/ 1623 h 1835"/>
                <a:gd name="T56" fmla="*/ 1623 w 1835"/>
                <a:gd name="T57" fmla="*/ 1094 h 1835"/>
                <a:gd name="T58" fmla="*/ 1693 w 1835"/>
                <a:gd name="T59" fmla="*/ 1164 h 1835"/>
                <a:gd name="T60" fmla="*/ 1129 w 1835"/>
                <a:gd name="T61" fmla="*/ 423 h 1835"/>
                <a:gd name="T62" fmla="*/ 576 w 1835"/>
                <a:gd name="T63" fmla="*/ 425 h 1835"/>
                <a:gd name="T64" fmla="*/ 237 w 1835"/>
                <a:gd name="T65" fmla="*/ 434 h 1835"/>
                <a:gd name="T66" fmla="*/ 0 w 1835"/>
                <a:gd name="T67" fmla="*/ 608 h 1835"/>
                <a:gd name="T68" fmla="*/ 141 w 1835"/>
                <a:gd name="T69" fmla="*/ 1799 h 1835"/>
                <a:gd name="T70" fmla="*/ 600 w 1835"/>
                <a:gd name="T71" fmla="*/ 1835 h 1835"/>
                <a:gd name="T72" fmla="*/ 635 w 1835"/>
                <a:gd name="T73" fmla="*/ 1632 h 1835"/>
                <a:gd name="T74" fmla="*/ 1129 w 1835"/>
                <a:gd name="T75" fmla="*/ 423 h 1835"/>
                <a:gd name="T76" fmla="*/ 565 w 1835"/>
                <a:gd name="T77" fmla="*/ 1764 h 1835"/>
                <a:gd name="T78" fmla="*/ 388 w 1835"/>
                <a:gd name="T79" fmla="*/ 1129 h 1835"/>
                <a:gd name="T80" fmla="*/ 212 w 1835"/>
                <a:gd name="T81" fmla="*/ 1764 h 1835"/>
                <a:gd name="T82" fmla="*/ 141 w 1835"/>
                <a:gd name="T83" fmla="*/ 741 h 1835"/>
                <a:gd name="T84" fmla="*/ 71 w 1835"/>
                <a:gd name="T85" fmla="*/ 608 h 1835"/>
                <a:gd name="T86" fmla="*/ 363 w 1835"/>
                <a:gd name="T87" fmla="*/ 660 h 1835"/>
                <a:gd name="T88" fmla="*/ 574 w 1835"/>
                <a:gd name="T89" fmla="*/ 499 h 1835"/>
                <a:gd name="T90" fmla="*/ 704 w 1835"/>
                <a:gd name="T91" fmla="*/ 593 h 1835"/>
                <a:gd name="T92" fmla="*/ 635 w 1835"/>
                <a:gd name="T93" fmla="*/ 1122 h 1835"/>
                <a:gd name="T94" fmla="*/ 1129 w 1835"/>
                <a:gd name="T95" fmla="*/ 1764 h 1835"/>
                <a:gd name="T96" fmla="*/ 646 w 1835"/>
                <a:gd name="T97" fmla="*/ 1443 h 1835"/>
                <a:gd name="T98" fmla="*/ 737 w 1835"/>
                <a:gd name="T99" fmla="*/ 1355 h 1835"/>
                <a:gd name="T100" fmla="*/ 635 w 1835"/>
                <a:gd name="T101" fmla="*/ 1196 h 1835"/>
                <a:gd name="T102" fmla="*/ 776 w 1835"/>
                <a:gd name="T103" fmla="*/ 602 h 1835"/>
                <a:gd name="T104" fmla="*/ 1129 w 1835"/>
                <a:gd name="T105" fmla="*/ 1764 h 1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35" h="1835">
                  <a:moveTo>
                    <a:pt x="388" y="423"/>
                  </a:moveTo>
                  <a:cubicBezTo>
                    <a:pt x="505" y="423"/>
                    <a:pt x="600" y="329"/>
                    <a:pt x="600" y="212"/>
                  </a:cubicBezTo>
                  <a:cubicBezTo>
                    <a:pt x="600" y="95"/>
                    <a:pt x="505" y="0"/>
                    <a:pt x="388" y="0"/>
                  </a:cubicBezTo>
                  <a:cubicBezTo>
                    <a:pt x="271" y="0"/>
                    <a:pt x="177" y="95"/>
                    <a:pt x="176" y="212"/>
                  </a:cubicBezTo>
                  <a:cubicBezTo>
                    <a:pt x="177" y="329"/>
                    <a:pt x="271" y="423"/>
                    <a:pt x="388" y="423"/>
                  </a:cubicBezTo>
                  <a:close/>
                  <a:moveTo>
                    <a:pt x="388" y="71"/>
                  </a:moveTo>
                  <a:cubicBezTo>
                    <a:pt x="466" y="71"/>
                    <a:pt x="529" y="134"/>
                    <a:pt x="529" y="212"/>
                  </a:cubicBezTo>
                  <a:cubicBezTo>
                    <a:pt x="529" y="290"/>
                    <a:pt x="466" y="353"/>
                    <a:pt x="388" y="353"/>
                  </a:cubicBezTo>
                  <a:cubicBezTo>
                    <a:pt x="310" y="353"/>
                    <a:pt x="247" y="290"/>
                    <a:pt x="247" y="212"/>
                  </a:cubicBezTo>
                  <a:cubicBezTo>
                    <a:pt x="247" y="134"/>
                    <a:pt x="310" y="71"/>
                    <a:pt x="388" y="71"/>
                  </a:cubicBezTo>
                  <a:close/>
                  <a:moveTo>
                    <a:pt x="1355" y="737"/>
                  </a:moveTo>
                  <a:cubicBezTo>
                    <a:pt x="1361" y="740"/>
                    <a:pt x="1367" y="742"/>
                    <a:pt x="1373" y="742"/>
                  </a:cubicBezTo>
                  <a:cubicBezTo>
                    <a:pt x="1385" y="742"/>
                    <a:pt x="1397" y="736"/>
                    <a:pt x="1403" y="724"/>
                  </a:cubicBezTo>
                  <a:lnTo>
                    <a:pt x="1438" y="664"/>
                  </a:lnTo>
                  <a:cubicBezTo>
                    <a:pt x="1448" y="647"/>
                    <a:pt x="1442" y="626"/>
                    <a:pt x="1425" y="616"/>
                  </a:cubicBezTo>
                  <a:cubicBezTo>
                    <a:pt x="1408" y="606"/>
                    <a:pt x="1387" y="612"/>
                    <a:pt x="1377" y="629"/>
                  </a:cubicBezTo>
                  <a:lnTo>
                    <a:pt x="1342" y="689"/>
                  </a:lnTo>
                  <a:cubicBezTo>
                    <a:pt x="1332" y="706"/>
                    <a:pt x="1338" y="728"/>
                    <a:pt x="1355" y="737"/>
                  </a:cubicBezTo>
                  <a:close/>
                  <a:moveTo>
                    <a:pt x="903" y="1521"/>
                  </a:moveTo>
                  <a:cubicBezTo>
                    <a:pt x="886" y="1511"/>
                    <a:pt x="864" y="1517"/>
                    <a:pt x="855" y="1534"/>
                  </a:cubicBezTo>
                  <a:lnTo>
                    <a:pt x="820" y="1594"/>
                  </a:lnTo>
                  <a:cubicBezTo>
                    <a:pt x="810" y="1611"/>
                    <a:pt x="816" y="1632"/>
                    <a:pt x="833" y="1642"/>
                  </a:cubicBezTo>
                  <a:cubicBezTo>
                    <a:pt x="838" y="1645"/>
                    <a:pt x="844" y="1647"/>
                    <a:pt x="850" y="1647"/>
                  </a:cubicBezTo>
                  <a:cubicBezTo>
                    <a:pt x="863" y="1647"/>
                    <a:pt x="874" y="1641"/>
                    <a:pt x="881" y="1629"/>
                  </a:cubicBezTo>
                  <a:lnTo>
                    <a:pt x="916" y="1569"/>
                  </a:lnTo>
                  <a:cubicBezTo>
                    <a:pt x="925" y="1552"/>
                    <a:pt x="920" y="1530"/>
                    <a:pt x="903" y="1521"/>
                  </a:cubicBezTo>
                  <a:close/>
                  <a:moveTo>
                    <a:pt x="1551" y="920"/>
                  </a:moveTo>
                  <a:cubicBezTo>
                    <a:pt x="1557" y="920"/>
                    <a:pt x="1563" y="919"/>
                    <a:pt x="1569" y="916"/>
                  </a:cubicBezTo>
                  <a:lnTo>
                    <a:pt x="1629" y="881"/>
                  </a:lnTo>
                  <a:cubicBezTo>
                    <a:pt x="1646" y="871"/>
                    <a:pt x="1652" y="849"/>
                    <a:pt x="1642" y="833"/>
                  </a:cubicBezTo>
                  <a:cubicBezTo>
                    <a:pt x="1632" y="816"/>
                    <a:pt x="1611" y="810"/>
                    <a:pt x="1594" y="820"/>
                  </a:cubicBezTo>
                  <a:lnTo>
                    <a:pt x="1534" y="855"/>
                  </a:lnTo>
                  <a:cubicBezTo>
                    <a:pt x="1517" y="864"/>
                    <a:pt x="1511" y="886"/>
                    <a:pt x="1521" y="903"/>
                  </a:cubicBezTo>
                  <a:cubicBezTo>
                    <a:pt x="1527" y="914"/>
                    <a:pt x="1539" y="920"/>
                    <a:pt x="1551" y="920"/>
                  </a:cubicBezTo>
                  <a:close/>
                  <a:moveTo>
                    <a:pt x="1629" y="1377"/>
                  </a:moveTo>
                  <a:lnTo>
                    <a:pt x="1569" y="1342"/>
                  </a:lnTo>
                  <a:cubicBezTo>
                    <a:pt x="1552" y="1333"/>
                    <a:pt x="1530" y="1338"/>
                    <a:pt x="1521" y="1355"/>
                  </a:cubicBezTo>
                  <a:cubicBezTo>
                    <a:pt x="1511" y="1372"/>
                    <a:pt x="1517" y="1394"/>
                    <a:pt x="1534" y="1403"/>
                  </a:cubicBezTo>
                  <a:lnTo>
                    <a:pt x="1594" y="1438"/>
                  </a:lnTo>
                  <a:cubicBezTo>
                    <a:pt x="1599" y="1441"/>
                    <a:pt x="1606" y="1443"/>
                    <a:pt x="1612" y="1443"/>
                  </a:cubicBezTo>
                  <a:cubicBezTo>
                    <a:pt x="1624" y="1443"/>
                    <a:pt x="1636" y="1437"/>
                    <a:pt x="1642" y="1425"/>
                  </a:cubicBezTo>
                  <a:cubicBezTo>
                    <a:pt x="1652" y="1408"/>
                    <a:pt x="1646" y="1387"/>
                    <a:pt x="1629" y="1377"/>
                  </a:cubicBezTo>
                  <a:close/>
                  <a:moveTo>
                    <a:pt x="1403" y="1534"/>
                  </a:moveTo>
                  <a:cubicBezTo>
                    <a:pt x="1394" y="1517"/>
                    <a:pt x="1372" y="1511"/>
                    <a:pt x="1355" y="1521"/>
                  </a:cubicBezTo>
                  <a:cubicBezTo>
                    <a:pt x="1338" y="1530"/>
                    <a:pt x="1332" y="1552"/>
                    <a:pt x="1342" y="1569"/>
                  </a:cubicBezTo>
                  <a:lnTo>
                    <a:pt x="1377" y="1629"/>
                  </a:lnTo>
                  <a:cubicBezTo>
                    <a:pt x="1384" y="1641"/>
                    <a:pt x="1395" y="1647"/>
                    <a:pt x="1408" y="1647"/>
                  </a:cubicBezTo>
                  <a:cubicBezTo>
                    <a:pt x="1414" y="1647"/>
                    <a:pt x="1420" y="1645"/>
                    <a:pt x="1425" y="1642"/>
                  </a:cubicBezTo>
                  <a:cubicBezTo>
                    <a:pt x="1442" y="1632"/>
                    <a:pt x="1448" y="1611"/>
                    <a:pt x="1438" y="1594"/>
                  </a:cubicBezTo>
                  <a:lnTo>
                    <a:pt x="1403" y="1534"/>
                  </a:lnTo>
                  <a:close/>
                  <a:moveTo>
                    <a:pt x="881" y="629"/>
                  </a:moveTo>
                  <a:cubicBezTo>
                    <a:pt x="871" y="612"/>
                    <a:pt x="850" y="606"/>
                    <a:pt x="833" y="616"/>
                  </a:cubicBezTo>
                  <a:cubicBezTo>
                    <a:pt x="816" y="626"/>
                    <a:pt x="810" y="647"/>
                    <a:pt x="820" y="664"/>
                  </a:cubicBezTo>
                  <a:lnTo>
                    <a:pt x="855" y="724"/>
                  </a:lnTo>
                  <a:cubicBezTo>
                    <a:pt x="861" y="736"/>
                    <a:pt x="873" y="742"/>
                    <a:pt x="885" y="742"/>
                  </a:cubicBezTo>
                  <a:cubicBezTo>
                    <a:pt x="891" y="742"/>
                    <a:pt x="897" y="740"/>
                    <a:pt x="903" y="737"/>
                  </a:cubicBezTo>
                  <a:cubicBezTo>
                    <a:pt x="920" y="728"/>
                    <a:pt x="925" y="706"/>
                    <a:pt x="916" y="689"/>
                  </a:cubicBezTo>
                  <a:lnTo>
                    <a:pt x="881" y="629"/>
                  </a:lnTo>
                  <a:close/>
                  <a:moveTo>
                    <a:pt x="1411" y="1094"/>
                  </a:moveTo>
                  <a:lnTo>
                    <a:pt x="1190" y="1094"/>
                  </a:lnTo>
                  <a:cubicBezTo>
                    <a:pt x="1184" y="1083"/>
                    <a:pt x="1175" y="1074"/>
                    <a:pt x="1164" y="1068"/>
                  </a:cubicBezTo>
                  <a:lnTo>
                    <a:pt x="1164" y="776"/>
                  </a:lnTo>
                  <a:cubicBezTo>
                    <a:pt x="1164" y="757"/>
                    <a:pt x="1148" y="741"/>
                    <a:pt x="1129" y="741"/>
                  </a:cubicBezTo>
                  <a:cubicBezTo>
                    <a:pt x="1110" y="741"/>
                    <a:pt x="1094" y="757"/>
                    <a:pt x="1094" y="776"/>
                  </a:cubicBezTo>
                  <a:lnTo>
                    <a:pt x="1094" y="1068"/>
                  </a:lnTo>
                  <a:cubicBezTo>
                    <a:pt x="1073" y="1080"/>
                    <a:pt x="1058" y="1103"/>
                    <a:pt x="1058" y="1129"/>
                  </a:cubicBezTo>
                  <a:cubicBezTo>
                    <a:pt x="1058" y="1168"/>
                    <a:pt x="1090" y="1199"/>
                    <a:pt x="1129" y="1200"/>
                  </a:cubicBezTo>
                  <a:cubicBezTo>
                    <a:pt x="1155" y="1199"/>
                    <a:pt x="1178" y="1185"/>
                    <a:pt x="1190" y="1164"/>
                  </a:cubicBezTo>
                  <a:lnTo>
                    <a:pt x="1411" y="1164"/>
                  </a:lnTo>
                  <a:cubicBezTo>
                    <a:pt x="1431" y="1164"/>
                    <a:pt x="1447" y="1148"/>
                    <a:pt x="1447" y="1129"/>
                  </a:cubicBezTo>
                  <a:cubicBezTo>
                    <a:pt x="1447" y="1109"/>
                    <a:pt x="1431" y="1094"/>
                    <a:pt x="1411" y="1094"/>
                  </a:cubicBezTo>
                  <a:close/>
                  <a:moveTo>
                    <a:pt x="1129" y="670"/>
                  </a:moveTo>
                  <a:cubicBezTo>
                    <a:pt x="1148" y="670"/>
                    <a:pt x="1164" y="655"/>
                    <a:pt x="1164" y="635"/>
                  </a:cubicBezTo>
                  <a:lnTo>
                    <a:pt x="1164" y="566"/>
                  </a:lnTo>
                  <a:cubicBezTo>
                    <a:pt x="1164" y="546"/>
                    <a:pt x="1148" y="531"/>
                    <a:pt x="1129" y="531"/>
                  </a:cubicBezTo>
                  <a:cubicBezTo>
                    <a:pt x="1110" y="531"/>
                    <a:pt x="1094" y="546"/>
                    <a:pt x="1094" y="566"/>
                  </a:cubicBezTo>
                  <a:lnTo>
                    <a:pt x="1094" y="635"/>
                  </a:lnTo>
                  <a:cubicBezTo>
                    <a:pt x="1094" y="655"/>
                    <a:pt x="1110" y="670"/>
                    <a:pt x="1129" y="670"/>
                  </a:cubicBezTo>
                  <a:close/>
                  <a:moveTo>
                    <a:pt x="1129" y="1588"/>
                  </a:moveTo>
                  <a:cubicBezTo>
                    <a:pt x="1110" y="1588"/>
                    <a:pt x="1094" y="1603"/>
                    <a:pt x="1094" y="1623"/>
                  </a:cubicBezTo>
                  <a:lnTo>
                    <a:pt x="1094" y="1693"/>
                  </a:lnTo>
                  <a:cubicBezTo>
                    <a:pt x="1094" y="1713"/>
                    <a:pt x="1110" y="1729"/>
                    <a:pt x="1129" y="1729"/>
                  </a:cubicBezTo>
                  <a:cubicBezTo>
                    <a:pt x="1148" y="1729"/>
                    <a:pt x="1164" y="1713"/>
                    <a:pt x="1164" y="1693"/>
                  </a:cubicBezTo>
                  <a:lnTo>
                    <a:pt x="1164" y="1623"/>
                  </a:lnTo>
                  <a:cubicBezTo>
                    <a:pt x="1164" y="1603"/>
                    <a:pt x="1148" y="1588"/>
                    <a:pt x="1129" y="1588"/>
                  </a:cubicBezTo>
                  <a:close/>
                  <a:moveTo>
                    <a:pt x="1693" y="1094"/>
                  </a:moveTo>
                  <a:lnTo>
                    <a:pt x="1623" y="1094"/>
                  </a:lnTo>
                  <a:cubicBezTo>
                    <a:pt x="1603" y="1094"/>
                    <a:pt x="1588" y="1110"/>
                    <a:pt x="1588" y="1129"/>
                  </a:cubicBezTo>
                  <a:cubicBezTo>
                    <a:pt x="1588" y="1148"/>
                    <a:pt x="1603" y="1164"/>
                    <a:pt x="1623" y="1164"/>
                  </a:cubicBezTo>
                  <a:lnTo>
                    <a:pt x="1693" y="1164"/>
                  </a:lnTo>
                  <a:cubicBezTo>
                    <a:pt x="1713" y="1164"/>
                    <a:pt x="1729" y="1148"/>
                    <a:pt x="1729" y="1129"/>
                  </a:cubicBezTo>
                  <a:cubicBezTo>
                    <a:pt x="1729" y="1110"/>
                    <a:pt x="1713" y="1094"/>
                    <a:pt x="1693" y="1094"/>
                  </a:cubicBezTo>
                  <a:close/>
                  <a:moveTo>
                    <a:pt x="1129" y="423"/>
                  </a:moveTo>
                  <a:cubicBezTo>
                    <a:pt x="992" y="423"/>
                    <a:pt x="864" y="463"/>
                    <a:pt x="756" y="531"/>
                  </a:cubicBezTo>
                  <a:cubicBezTo>
                    <a:pt x="737" y="497"/>
                    <a:pt x="706" y="470"/>
                    <a:pt x="667" y="457"/>
                  </a:cubicBezTo>
                  <a:lnTo>
                    <a:pt x="576" y="425"/>
                  </a:lnTo>
                  <a:cubicBezTo>
                    <a:pt x="563" y="421"/>
                    <a:pt x="549" y="424"/>
                    <a:pt x="540" y="434"/>
                  </a:cubicBezTo>
                  <a:lnTo>
                    <a:pt x="388" y="585"/>
                  </a:lnTo>
                  <a:lnTo>
                    <a:pt x="237" y="434"/>
                  </a:lnTo>
                  <a:cubicBezTo>
                    <a:pt x="227" y="424"/>
                    <a:pt x="213" y="421"/>
                    <a:pt x="200" y="425"/>
                  </a:cubicBezTo>
                  <a:lnTo>
                    <a:pt x="109" y="457"/>
                  </a:lnTo>
                  <a:cubicBezTo>
                    <a:pt x="44" y="478"/>
                    <a:pt x="0" y="539"/>
                    <a:pt x="0" y="608"/>
                  </a:cubicBezTo>
                  <a:lnTo>
                    <a:pt x="0" y="1023"/>
                  </a:lnTo>
                  <a:cubicBezTo>
                    <a:pt x="0" y="1109"/>
                    <a:pt x="61" y="1180"/>
                    <a:pt x="141" y="1196"/>
                  </a:cubicBezTo>
                  <a:lnTo>
                    <a:pt x="141" y="1799"/>
                  </a:lnTo>
                  <a:cubicBezTo>
                    <a:pt x="141" y="1809"/>
                    <a:pt x="145" y="1818"/>
                    <a:pt x="152" y="1824"/>
                  </a:cubicBezTo>
                  <a:cubicBezTo>
                    <a:pt x="158" y="1831"/>
                    <a:pt x="167" y="1835"/>
                    <a:pt x="176" y="1835"/>
                  </a:cubicBezTo>
                  <a:lnTo>
                    <a:pt x="600" y="1835"/>
                  </a:lnTo>
                  <a:cubicBezTo>
                    <a:pt x="609" y="1835"/>
                    <a:pt x="618" y="1831"/>
                    <a:pt x="625" y="1824"/>
                  </a:cubicBezTo>
                  <a:cubicBezTo>
                    <a:pt x="631" y="1818"/>
                    <a:pt x="635" y="1809"/>
                    <a:pt x="635" y="1799"/>
                  </a:cubicBezTo>
                  <a:lnTo>
                    <a:pt x="635" y="1632"/>
                  </a:lnTo>
                  <a:cubicBezTo>
                    <a:pt x="762" y="1757"/>
                    <a:pt x="936" y="1835"/>
                    <a:pt x="1129" y="1835"/>
                  </a:cubicBezTo>
                  <a:cubicBezTo>
                    <a:pt x="1519" y="1834"/>
                    <a:pt x="1835" y="1519"/>
                    <a:pt x="1835" y="1129"/>
                  </a:cubicBezTo>
                  <a:cubicBezTo>
                    <a:pt x="1835" y="739"/>
                    <a:pt x="1519" y="424"/>
                    <a:pt x="1129" y="423"/>
                  </a:cubicBezTo>
                  <a:close/>
                  <a:moveTo>
                    <a:pt x="600" y="706"/>
                  </a:moveTo>
                  <a:cubicBezTo>
                    <a:pt x="580" y="706"/>
                    <a:pt x="565" y="721"/>
                    <a:pt x="565" y="741"/>
                  </a:cubicBezTo>
                  <a:lnTo>
                    <a:pt x="565" y="1764"/>
                  </a:lnTo>
                  <a:lnTo>
                    <a:pt x="423" y="1764"/>
                  </a:lnTo>
                  <a:lnTo>
                    <a:pt x="423" y="1164"/>
                  </a:lnTo>
                  <a:cubicBezTo>
                    <a:pt x="423" y="1145"/>
                    <a:pt x="408" y="1129"/>
                    <a:pt x="388" y="1129"/>
                  </a:cubicBezTo>
                  <a:cubicBezTo>
                    <a:pt x="369" y="1129"/>
                    <a:pt x="353" y="1145"/>
                    <a:pt x="353" y="1164"/>
                  </a:cubicBezTo>
                  <a:lnTo>
                    <a:pt x="353" y="1764"/>
                  </a:lnTo>
                  <a:lnTo>
                    <a:pt x="212" y="1764"/>
                  </a:lnTo>
                  <a:lnTo>
                    <a:pt x="212" y="741"/>
                  </a:lnTo>
                  <a:cubicBezTo>
                    <a:pt x="212" y="721"/>
                    <a:pt x="196" y="706"/>
                    <a:pt x="176" y="706"/>
                  </a:cubicBezTo>
                  <a:cubicBezTo>
                    <a:pt x="157" y="706"/>
                    <a:pt x="141" y="721"/>
                    <a:pt x="141" y="741"/>
                  </a:cubicBezTo>
                  <a:lnTo>
                    <a:pt x="141" y="1122"/>
                  </a:lnTo>
                  <a:cubicBezTo>
                    <a:pt x="100" y="1108"/>
                    <a:pt x="71" y="1069"/>
                    <a:pt x="71" y="1023"/>
                  </a:cubicBezTo>
                  <a:lnTo>
                    <a:pt x="71" y="608"/>
                  </a:lnTo>
                  <a:cubicBezTo>
                    <a:pt x="71" y="570"/>
                    <a:pt x="95" y="536"/>
                    <a:pt x="131" y="524"/>
                  </a:cubicBezTo>
                  <a:lnTo>
                    <a:pt x="202" y="499"/>
                  </a:lnTo>
                  <a:lnTo>
                    <a:pt x="363" y="660"/>
                  </a:lnTo>
                  <a:cubicBezTo>
                    <a:pt x="370" y="667"/>
                    <a:pt x="379" y="670"/>
                    <a:pt x="388" y="670"/>
                  </a:cubicBezTo>
                  <a:cubicBezTo>
                    <a:pt x="398" y="670"/>
                    <a:pt x="406" y="667"/>
                    <a:pt x="413" y="660"/>
                  </a:cubicBezTo>
                  <a:lnTo>
                    <a:pt x="574" y="499"/>
                  </a:lnTo>
                  <a:lnTo>
                    <a:pt x="644" y="523"/>
                  </a:lnTo>
                  <a:cubicBezTo>
                    <a:pt x="676" y="534"/>
                    <a:pt x="698" y="561"/>
                    <a:pt x="704" y="592"/>
                  </a:cubicBezTo>
                  <a:cubicBezTo>
                    <a:pt x="704" y="593"/>
                    <a:pt x="704" y="593"/>
                    <a:pt x="704" y="593"/>
                  </a:cubicBezTo>
                  <a:cubicBezTo>
                    <a:pt x="705" y="598"/>
                    <a:pt x="706" y="603"/>
                    <a:pt x="706" y="608"/>
                  </a:cubicBezTo>
                  <a:lnTo>
                    <a:pt x="706" y="1023"/>
                  </a:lnTo>
                  <a:cubicBezTo>
                    <a:pt x="706" y="1069"/>
                    <a:pt x="676" y="1108"/>
                    <a:pt x="635" y="1122"/>
                  </a:cubicBezTo>
                  <a:lnTo>
                    <a:pt x="635" y="741"/>
                  </a:lnTo>
                  <a:cubicBezTo>
                    <a:pt x="635" y="721"/>
                    <a:pt x="619" y="706"/>
                    <a:pt x="600" y="706"/>
                  </a:cubicBezTo>
                  <a:close/>
                  <a:moveTo>
                    <a:pt x="1129" y="1764"/>
                  </a:moveTo>
                  <a:cubicBezTo>
                    <a:pt x="929" y="1764"/>
                    <a:pt x="752" y="1671"/>
                    <a:pt x="635" y="1527"/>
                  </a:cubicBezTo>
                  <a:lnTo>
                    <a:pt x="635" y="1441"/>
                  </a:lnTo>
                  <a:cubicBezTo>
                    <a:pt x="639" y="1442"/>
                    <a:pt x="643" y="1443"/>
                    <a:pt x="646" y="1443"/>
                  </a:cubicBezTo>
                  <a:cubicBezTo>
                    <a:pt x="652" y="1443"/>
                    <a:pt x="658" y="1441"/>
                    <a:pt x="664" y="1438"/>
                  </a:cubicBezTo>
                  <a:lnTo>
                    <a:pt x="724" y="1403"/>
                  </a:lnTo>
                  <a:cubicBezTo>
                    <a:pt x="741" y="1394"/>
                    <a:pt x="747" y="1372"/>
                    <a:pt x="737" y="1355"/>
                  </a:cubicBezTo>
                  <a:cubicBezTo>
                    <a:pt x="728" y="1338"/>
                    <a:pt x="706" y="1333"/>
                    <a:pt x="689" y="1342"/>
                  </a:cubicBezTo>
                  <a:lnTo>
                    <a:pt x="635" y="1373"/>
                  </a:lnTo>
                  <a:lnTo>
                    <a:pt x="635" y="1196"/>
                  </a:lnTo>
                  <a:cubicBezTo>
                    <a:pt x="716" y="1180"/>
                    <a:pt x="776" y="1109"/>
                    <a:pt x="776" y="1023"/>
                  </a:cubicBezTo>
                  <a:lnTo>
                    <a:pt x="776" y="608"/>
                  </a:lnTo>
                  <a:cubicBezTo>
                    <a:pt x="776" y="606"/>
                    <a:pt x="776" y="604"/>
                    <a:pt x="776" y="602"/>
                  </a:cubicBezTo>
                  <a:cubicBezTo>
                    <a:pt x="877" y="534"/>
                    <a:pt x="998" y="494"/>
                    <a:pt x="1129" y="494"/>
                  </a:cubicBezTo>
                  <a:cubicBezTo>
                    <a:pt x="1480" y="495"/>
                    <a:pt x="1763" y="778"/>
                    <a:pt x="1764" y="1129"/>
                  </a:cubicBezTo>
                  <a:cubicBezTo>
                    <a:pt x="1763" y="1480"/>
                    <a:pt x="1480" y="1763"/>
                    <a:pt x="1129" y="1764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" panose="020B0606020204030204" pitchFamily="34" charset="0"/>
              </a:endParaRPr>
            </a:p>
          </p:txBody>
        </p:sp>
      </p:grpSp>
      <p:grpSp>
        <p:nvGrpSpPr>
          <p:cNvPr id="3" name="Agrupar 2"/>
          <p:cNvGrpSpPr/>
          <p:nvPr/>
        </p:nvGrpSpPr>
        <p:grpSpPr>
          <a:xfrm>
            <a:off x="6142920" y="1769874"/>
            <a:ext cx="4973266" cy="716182"/>
            <a:chOff x="6205669" y="1505305"/>
            <a:chExt cx="4973266" cy="716182"/>
          </a:xfrm>
        </p:grpSpPr>
        <p:sp>
          <p:nvSpPr>
            <p:cNvPr id="6" name="Retângulo 5"/>
            <p:cNvSpPr/>
            <p:nvPr/>
          </p:nvSpPr>
          <p:spPr>
            <a:xfrm>
              <a:off x="6205669" y="1505305"/>
              <a:ext cx="4132241" cy="707886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4165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Canal externo de todas as sociedades controladas do Sistema Petrobras</a:t>
              </a:r>
            </a:p>
          </p:txBody>
        </p:sp>
        <p:sp>
          <p:nvSpPr>
            <p:cNvPr id="12" name="Freeform 16"/>
            <p:cNvSpPr>
              <a:spLocks noEditPoints="1"/>
            </p:cNvSpPr>
            <p:nvPr/>
          </p:nvSpPr>
          <p:spPr bwMode="auto">
            <a:xfrm>
              <a:off x="10547684" y="1534019"/>
              <a:ext cx="631251" cy="687468"/>
            </a:xfrm>
            <a:custGeom>
              <a:avLst/>
              <a:gdLst>
                <a:gd name="T0" fmla="*/ 576 w 1693"/>
                <a:gd name="T1" fmla="*/ 425 h 1835"/>
                <a:gd name="T2" fmla="*/ 388 w 1693"/>
                <a:gd name="T3" fmla="*/ 585 h 1835"/>
                <a:gd name="T4" fmla="*/ 200 w 1693"/>
                <a:gd name="T5" fmla="*/ 425 h 1835"/>
                <a:gd name="T6" fmla="*/ 0 w 1693"/>
                <a:gd name="T7" fmla="*/ 608 h 1835"/>
                <a:gd name="T8" fmla="*/ 141 w 1693"/>
                <a:gd name="T9" fmla="*/ 1196 h 1835"/>
                <a:gd name="T10" fmla="*/ 152 w 1693"/>
                <a:gd name="T11" fmla="*/ 1824 h 1835"/>
                <a:gd name="T12" fmla="*/ 600 w 1693"/>
                <a:gd name="T13" fmla="*/ 1835 h 1835"/>
                <a:gd name="T14" fmla="*/ 635 w 1693"/>
                <a:gd name="T15" fmla="*/ 1799 h 1835"/>
                <a:gd name="T16" fmla="*/ 776 w 1693"/>
                <a:gd name="T17" fmla="*/ 1023 h 1835"/>
                <a:gd name="T18" fmla="*/ 667 w 1693"/>
                <a:gd name="T19" fmla="*/ 457 h 1835"/>
                <a:gd name="T20" fmla="*/ 635 w 1693"/>
                <a:gd name="T21" fmla="*/ 1122 h 1835"/>
                <a:gd name="T22" fmla="*/ 600 w 1693"/>
                <a:gd name="T23" fmla="*/ 706 h 1835"/>
                <a:gd name="T24" fmla="*/ 565 w 1693"/>
                <a:gd name="T25" fmla="*/ 1764 h 1835"/>
                <a:gd name="T26" fmla="*/ 423 w 1693"/>
                <a:gd name="T27" fmla="*/ 1164 h 1835"/>
                <a:gd name="T28" fmla="*/ 353 w 1693"/>
                <a:gd name="T29" fmla="*/ 1164 h 1835"/>
                <a:gd name="T30" fmla="*/ 212 w 1693"/>
                <a:gd name="T31" fmla="*/ 1764 h 1835"/>
                <a:gd name="T32" fmla="*/ 177 w 1693"/>
                <a:gd name="T33" fmla="*/ 706 h 1835"/>
                <a:gd name="T34" fmla="*/ 141 w 1693"/>
                <a:gd name="T35" fmla="*/ 1122 h 1835"/>
                <a:gd name="T36" fmla="*/ 71 w 1693"/>
                <a:gd name="T37" fmla="*/ 608 h 1835"/>
                <a:gd name="T38" fmla="*/ 202 w 1693"/>
                <a:gd name="T39" fmla="*/ 499 h 1835"/>
                <a:gd name="T40" fmla="*/ 388 w 1693"/>
                <a:gd name="T41" fmla="*/ 670 h 1835"/>
                <a:gd name="T42" fmla="*/ 574 w 1693"/>
                <a:gd name="T43" fmla="*/ 499 h 1835"/>
                <a:gd name="T44" fmla="*/ 706 w 1693"/>
                <a:gd name="T45" fmla="*/ 608 h 1835"/>
                <a:gd name="T46" fmla="*/ 388 w 1693"/>
                <a:gd name="T47" fmla="*/ 423 h 1835"/>
                <a:gd name="T48" fmla="*/ 388 w 1693"/>
                <a:gd name="T49" fmla="*/ 0 h 1835"/>
                <a:gd name="T50" fmla="*/ 388 w 1693"/>
                <a:gd name="T51" fmla="*/ 423 h 1835"/>
                <a:gd name="T52" fmla="*/ 529 w 1693"/>
                <a:gd name="T53" fmla="*/ 212 h 1835"/>
                <a:gd name="T54" fmla="*/ 247 w 1693"/>
                <a:gd name="T55" fmla="*/ 212 h 1835"/>
                <a:gd name="T56" fmla="*/ 1482 w 1693"/>
                <a:gd name="T57" fmla="*/ 1129 h 1835"/>
                <a:gd name="T58" fmla="*/ 1482 w 1693"/>
                <a:gd name="T59" fmla="*/ 706 h 1835"/>
                <a:gd name="T60" fmla="*/ 1058 w 1693"/>
                <a:gd name="T61" fmla="*/ 882 h 1835"/>
                <a:gd name="T62" fmla="*/ 1129 w 1693"/>
                <a:gd name="T63" fmla="*/ 388 h 1835"/>
                <a:gd name="T64" fmla="*/ 1482 w 1693"/>
                <a:gd name="T65" fmla="*/ 565 h 1835"/>
                <a:gd name="T66" fmla="*/ 1482 w 1693"/>
                <a:gd name="T67" fmla="*/ 141 h 1835"/>
                <a:gd name="T68" fmla="*/ 1129 w 1693"/>
                <a:gd name="T69" fmla="*/ 318 h 1835"/>
                <a:gd name="T70" fmla="*/ 988 w 1693"/>
                <a:gd name="T71" fmla="*/ 882 h 1835"/>
                <a:gd name="T72" fmla="*/ 847 w 1693"/>
                <a:gd name="T73" fmla="*/ 917 h 1835"/>
                <a:gd name="T74" fmla="*/ 988 w 1693"/>
                <a:gd name="T75" fmla="*/ 953 h 1835"/>
                <a:gd name="T76" fmla="*/ 1129 w 1693"/>
                <a:gd name="T77" fmla="*/ 1517 h 1835"/>
                <a:gd name="T78" fmla="*/ 1482 w 1693"/>
                <a:gd name="T79" fmla="*/ 1693 h 1835"/>
                <a:gd name="T80" fmla="*/ 1482 w 1693"/>
                <a:gd name="T81" fmla="*/ 1270 h 1835"/>
                <a:gd name="T82" fmla="*/ 1129 w 1693"/>
                <a:gd name="T83" fmla="*/ 1447 h 1835"/>
                <a:gd name="T84" fmla="*/ 1058 w 1693"/>
                <a:gd name="T85" fmla="*/ 953 h 1835"/>
                <a:gd name="T86" fmla="*/ 1482 w 1693"/>
                <a:gd name="T87" fmla="*/ 1129 h 1835"/>
                <a:gd name="T88" fmla="*/ 1482 w 1693"/>
                <a:gd name="T89" fmla="*/ 776 h 1835"/>
                <a:gd name="T90" fmla="*/ 1482 w 1693"/>
                <a:gd name="T91" fmla="*/ 1058 h 1835"/>
                <a:gd name="T92" fmla="*/ 1341 w 1693"/>
                <a:gd name="T93" fmla="*/ 917 h 1835"/>
                <a:gd name="T94" fmla="*/ 1482 w 1693"/>
                <a:gd name="T95" fmla="*/ 212 h 1835"/>
                <a:gd name="T96" fmla="*/ 1482 w 1693"/>
                <a:gd name="T97" fmla="*/ 494 h 1835"/>
                <a:gd name="T98" fmla="*/ 1482 w 1693"/>
                <a:gd name="T99" fmla="*/ 212 h 1835"/>
                <a:gd name="T100" fmla="*/ 1623 w 1693"/>
                <a:gd name="T101" fmla="*/ 1482 h 1835"/>
                <a:gd name="T102" fmla="*/ 1341 w 1693"/>
                <a:gd name="T103" fmla="*/ 1482 h 1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93" h="1835">
                  <a:moveTo>
                    <a:pt x="667" y="457"/>
                  </a:moveTo>
                  <a:lnTo>
                    <a:pt x="576" y="425"/>
                  </a:lnTo>
                  <a:cubicBezTo>
                    <a:pt x="563" y="421"/>
                    <a:pt x="549" y="424"/>
                    <a:pt x="540" y="434"/>
                  </a:cubicBezTo>
                  <a:lnTo>
                    <a:pt x="388" y="585"/>
                  </a:lnTo>
                  <a:lnTo>
                    <a:pt x="237" y="434"/>
                  </a:lnTo>
                  <a:cubicBezTo>
                    <a:pt x="227" y="424"/>
                    <a:pt x="213" y="421"/>
                    <a:pt x="200" y="425"/>
                  </a:cubicBezTo>
                  <a:lnTo>
                    <a:pt x="109" y="457"/>
                  </a:lnTo>
                  <a:cubicBezTo>
                    <a:pt x="44" y="478"/>
                    <a:pt x="0" y="539"/>
                    <a:pt x="0" y="608"/>
                  </a:cubicBezTo>
                  <a:lnTo>
                    <a:pt x="0" y="1023"/>
                  </a:lnTo>
                  <a:cubicBezTo>
                    <a:pt x="0" y="1109"/>
                    <a:pt x="61" y="1180"/>
                    <a:pt x="141" y="1196"/>
                  </a:cubicBezTo>
                  <a:lnTo>
                    <a:pt x="141" y="1799"/>
                  </a:lnTo>
                  <a:cubicBezTo>
                    <a:pt x="141" y="1809"/>
                    <a:pt x="145" y="1818"/>
                    <a:pt x="152" y="1824"/>
                  </a:cubicBezTo>
                  <a:cubicBezTo>
                    <a:pt x="158" y="1831"/>
                    <a:pt x="167" y="1835"/>
                    <a:pt x="177" y="1835"/>
                  </a:cubicBezTo>
                  <a:lnTo>
                    <a:pt x="600" y="1835"/>
                  </a:lnTo>
                  <a:cubicBezTo>
                    <a:pt x="609" y="1835"/>
                    <a:pt x="618" y="1831"/>
                    <a:pt x="625" y="1824"/>
                  </a:cubicBezTo>
                  <a:cubicBezTo>
                    <a:pt x="631" y="1818"/>
                    <a:pt x="635" y="1809"/>
                    <a:pt x="635" y="1799"/>
                  </a:cubicBezTo>
                  <a:lnTo>
                    <a:pt x="635" y="1196"/>
                  </a:lnTo>
                  <a:cubicBezTo>
                    <a:pt x="716" y="1180"/>
                    <a:pt x="776" y="1108"/>
                    <a:pt x="776" y="1023"/>
                  </a:cubicBezTo>
                  <a:lnTo>
                    <a:pt x="776" y="608"/>
                  </a:lnTo>
                  <a:cubicBezTo>
                    <a:pt x="776" y="539"/>
                    <a:pt x="732" y="478"/>
                    <a:pt x="667" y="457"/>
                  </a:cubicBezTo>
                  <a:close/>
                  <a:moveTo>
                    <a:pt x="706" y="1023"/>
                  </a:moveTo>
                  <a:cubicBezTo>
                    <a:pt x="706" y="1069"/>
                    <a:pt x="676" y="1108"/>
                    <a:pt x="635" y="1122"/>
                  </a:cubicBezTo>
                  <a:lnTo>
                    <a:pt x="635" y="741"/>
                  </a:lnTo>
                  <a:cubicBezTo>
                    <a:pt x="635" y="721"/>
                    <a:pt x="619" y="706"/>
                    <a:pt x="600" y="706"/>
                  </a:cubicBezTo>
                  <a:cubicBezTo>
                    <a:pt x="580" y="706"/>
                    <a:pt x="565" y="721"/>
                    <a:pt x="565" y="741"/>
                  </a:cubicBezTo>
                  <a:lnTo>
                    <a:pt x="565" y="1764"/>
                  </a:lnTo>
                  <a:lnTo>
                    <a:pt x="423" y="1764"/>
                  </a:lnTo>
                  <a:lnTo>
                    <a:pt x="423" y="1164"/>
                  </a:lnTo>
                  <a:cubicBezTo>
                    <a:pt x="423" y="1145"/>
                    <a:pt x="408" y="1129"/>
                    <a:pt x="388" y="1129"/>
                  </a:cubicBezTo>
                  <a:cubicBezTo>
                    <a:pt x="369" y="1129"/>
                    <a:pt x="353" y="1145"/>
                    <a:pt x="353" y="1164"/>
                  </a:cubicBezTo>
                  <a:lnTo>
                    <a:pt x="353" y="1764"/>
                  </a:lnTo>
                  <a:lnTo>
                    <a:pt x="212" y="1764"/>
                  </a:lnTo>
                  <a:lnTo>
                    <a:pt x="212" y="741"/>
                  </a:lnTo>
                  <a:cubicBezTo>
                    <a:pt x="212" y="721"/>
                    <a:pt x="196" y="706"/>
                    <a:pt x="177" y="706"/>
                  </a:cubicBezTo>
                  <a:cubicBezTo>
                    <a:pt x="157" y="706"/>
                    <a:pt x="141" y="721"/>
                    <a:pt x="141" y="741"/>
                  </a:cubicBezTo>
                  <a:lnTo>
                    <a:pt x="141" y="1122"/>
                  </a:lnTo>
                  <a:cubicBezTo>
                    <a:pt x="100" y="1108"/>
                    <a:pt x="71" y="1069"/>
                    <a:pt x="71" y="1023"/>
                  </a:cubicBezTo>
                  <a:lnTo>
                    <a:pt x="71" y="608"/>
                  </a:lnTo>
                  <a:cubicBezTo>
                    <a:pt x="71" y="570"/>
                    <a:pt x="95" y="536"/>
                    <a:pt x="131" y="524"/>
                  </a:cubicBezTo>
                  <a:lnTo>
                    <a:pt x="202" y="499"/>
                  </a:lnTo>
                  <a:lnTo>
                    <a:pt x="363" y="660"/>
                  </a:lnTo>
                  <a:cubicBezTo>
                    <a:pt x="370" y="667"/>
                    <a:pt x="379" y="670"/>
                    <a:pt x="388" y="670"/>
                  </a:cubicBezTo>
                  <a:cubicBezTo>
                    <a:pt x="398" y="670"/>
                    <a:pt x="406" y="667"/>
                    <a:pt x="413" y="660"/>
                  </a:cubicBezTo>
                  <a:lnTo>
                    <a:pt x="574" y="499"/>
                  </a:lnTo>
                  <a:lnTo>
                    <a:pt x="644" y="523"/>
                  </a:lnTo>
                  <a:cubicBezTo>
                    <a:pt x="681" y="536"/>
                    <a:pt x="706" y="570"/>
                    <a:pt x="706" y="608"/>
                  </a:cubicBezTo>
                  <a:lnTo>
                    <a:pt x="706" y="1023"/>
                  </a:lnTo>
                  <a:close/>
                  <a:moveTo>
                    <a:pt x="388" y="423"/>
                  </a:moveTo>
                  <a:cubicBezTo>
                    <a:pt x="505" y="423"/>
                    <a:pt x="600" y="329"/>
                    <a:pt x="600" y="212"/>
                  </a:cubicBezTo>
                  <a:cubicBezTo>
                    <a:pt x="600" y="95"/>
                    <a:pt x="505" y="0"/>
                    <a:pt x="388" y="0"/>
                  </a:cubicBezTo>
                  <a:cubicBezTo>
                    <a:pt x="271" y="0"/>
                    <a:pt x="177" y="95"/>
                    <a:pt x="177" y="212"/>
                  </a:cubicBezTo>
                  <a:cubicBezTo>
                    <a:pt x="177" y="329"/>
                    <a:pt x="271" y="423"/>
                    <a:pt x="388" y="423"/>
                  </a:cubicBezTo>
                  <a:close/>
                  <a:moveTo>
                    <a:pt x="388" y="71"/>
                  </a:moveTo>
                  <a:cubicBezTo>
                    <a:pt x="466" y="71"/>
                    <a:pt x="529" y="134"/>
                    <a:pt x="529" y="212"/>
                  </a:cubicBezTo>
                  <a:cubicBezTo>
                    <a:pt x="529" y="290"/>
                    <a:pt x="466" y="353"/>
                    <a:pt x="388" y="353"/>
                  </a:cubicBezTo>
                  <a:cubicBezTo>
                    <a:pt x="310" y="353"/>
                    <a:pt x="247" y="290"/>
                    <a:pt x="247" y="212"/>
                  </a:cubicBezTo>
                  <a:cubicBezTo>
                    <a:pt x="247" y="134"/>
                    <a:pt x="310" y="71"/>
                    <a:pt x="388" y="71"/>
                  </a:cubicBezTo>
                  <a:close/>
                  <a:moveTo>
                    <a:pt x="1482" y="1129"/>
                  </a:moveTo>
                  <a:cubicBezTo>
                    <a:pt x="1599" y="1129"/>
                    <a:pt x="1693" y="1034"/>
                    <a:pt x="1693" y="917"/>
                  </a:cubicBezTo>
                  <a:cubicBezTo>
                    <a:pt x="1693" y="800"/>
                    <a:pt x="1599" y="706"/>
                    <a:pt x="1482" y="706"/>
                  </a:cubicBezTo>
                  <a:cubicBezTo>
                    <a:pt x="1377" y="706"/>
                    <a:pt x="1290" y="782"/>
                    <a:pt x="1273" y="882"/>
                  </a:cubicBezTo>
                  <a:lnTo>
                    <a:pt x="1058" y="882"/>
                  </a:lnTo>
                  <a:lnTo>
                    <a:pt x="1058" y="459"/>
                  </a:lnTo>
                  <a:cubicBezTo>
                    <a:pt x="1059" y="420"/>
                    <a:pt x="1090" y="388"/>
                    <a:pt x="1129" y="388"/>
                  </a:cubicBezTo>
                  <a:lnTo>
                    <a:pt x="1273" y="388"/>
                  </a:lnTo>
                  <a:cubicBezTo>
                    <a:pt x="1290" y="488"/>
                    <a:pt x="1377" y="564"/>
                    <a:pt x="1482" y="565"/>
                  </a:cubicBezTo>
                  <a:cubicBezTo>
                    <a:pt x="1599" y="564"/>
                    <a:pt x="1693" y="470"/>
                    <a:pt x="1693" y="353"/>
                  </a:cubicBezTo>
                  <a:cubicBezTo>
                    <a:pt x="1693" y="236"/>
                    <a:pt x="1599" y="141"/>
                    <a:pt x="1482" y="141"/>
                  </a:cubicBezTo>
                  <a:cubicBezTo>
                    <a:pt x="1377" y="141"/>
                    <a:pt x="1290" y="218"/>
                    <a:pt x="1273" y="318"/>
                  </a:cubicBezTo>
                  <a:lnTo>
                    <a:pt x="1129" y="318"/>
                  </a:lnTo>
                  <a:cubicBezTo>
                    <a:pt x="1051" y="318"/>
                    <a:pt x="988" y="381"/>
                    <a:pt x="988" y="459"/>
                  </a:cubicBezTo>
                  <a:lnTo>
                    <a:pt x="988" y="882"/>
                  </a:lnTo>
                  <a:lnTo>
                    <a:pt x="882" y="882"/>
                  </a:lnTo>
                  <a:cubicBezTo>
                    <a:pt x="863" y="882"/>
                    <a:pt x="847" y="898"/>
                    <a:pt x="847" y="917"/>
                  </a:cubicBezTo>
                  <a:cubicBezTo>
                    <a:pt x="847" y="937"/>
                    <a:pt x="863" y="953"/>
                    <a:pt x="882" y="953"/>
                  </a:cubicBezTo>
                  <a:lnTo>
                    <a:pt x="988" y="953"/>
                  </a:lnTo>
                  <a:lnTo>
                    <a:pt x="988" y="1376"/>
                  </a:lnTo>
                  <a:cubicBezTo>
                    <a:pt x="988" y="1454"/>
                    <a:pt x="1051" y="1517"/>
                    <a:pt x="1129" y="1517"/>
                  </a:cubicBezTo>
                  <a:lnTo>
                    <a:pt x="1273" y="1517"/>
                  </a:lnTo>
                  <a:cubicBezTo>
                    <a:pt x="1290" y="1617"/>
                    <a:pt x="1377" y="1693"/>
                    <a:pt x="1482" y="1693"/>
                  </a:cubicBezTo>
                  <a:cubicBezTo>
                    <a:pt x="1599" y="1693"/>
                    <a:pt x="1693" y="1599"/>
                    <a:pt x="1693" y="1482"/>
                  </a:cubicBezTo>
                  <a:cubicBezTo>
                    <a:pt x="1693" y="1365"/>
                    <a:pt x="1599" y="1270"/>
                    <a:pt x="1482" y="1270"/>
                  </a:cubicBezTo>
                  <a:cubicBezTo>
                    <a:pt x="1377" y="1270"/>
                    <a:pt x="1290" y="1346"/>
                    <a:pt x="1273" y="1447"/>
                  </a:cubicBezTo>
                  <a:lnTo>
                    <a:pt x="1129" y="1447"/>
                  </a:lnTo>
                  <a:cubicBezTo>
                    <a:pt x="1090" y="1446"/>
                    <a:pt x="1059" y="1415"/>
                    <a:pt x="1058" y="1376"/>
                  </a:cubicBezTo>
                  <a:lnTo>
                    <a:pt x="1058" y="953"/>
                  </a:lnTo>
                  <a:lnTo>
                    <a:pt x="1273" y="953"/>
                  </a:lnTo>
                  <a:cubicBezTo>
                    <a:pt x="1290" y="1053"/>
                    <a:pt x="1377" y="1129"/>
                    <a:pt x="1482" y="1129"/>
                  </a:cubicBezTo>
                  <a:close/>
                  <a:moveTo>
                    <a:pt x="1341" y="917"/>
                  </a:moveTo>
                  <a:cubicBezTo>
                    <a:pt x="1341" y="839"/>
                    <a:pt x="1404" y="776"/>
                    <a:pt x="1482" y="776"/>
                  </a:cubicBezTo>
                  <a:cubicBezTo>
                    <a:pt x="1560" y="776"/>
                    <a:pt x="1623" y="839"/>
                    <a:pt x="1623" y="917"/>
                  </a:cubicBezTo>
                  <a:cubicBezTo>
                    <a:pt x="1623" y="995"/>
                    <a:pt x="1560" y="1058"/>
                    <a:pt x="1482" y="1058"/>
                  </a:cubicBezTo>
                  <a:cubicBezTo>
                    <a:pt x="1404" y="1058"/>
                    <a:pt x="1341" y="995"/>
                    <a:pt x="1341" y="918"/>
                  </a:cubicBezTo>
                  <a:cubicBezTo>
                    <a:pt x="1341" y="917"/>
                    <a:pt x="1341" y="917"/>
                    <a:pt x="1341" y="917"/>
                  </a:cubicBezTo>
                  <a:cubicBezTo>
                    <a:pt x="1341" y="917"/>
                    <a:pt x="1341" y="917"/>
                    <a:pt x="1341" y="917"/>
                  </a:cubicBezTo>
                  <a:close/>
                  <a:moveTo>
                    <a:pt x="1482" y="212"/>
                  </a:moveTo>
                  <a:cubicBezTo>
                    <a:pt x="1560" y="212"/>
                    <a:pt x="1623" y="275"/>
                    <a:pt x="1623" y="353"/>
                  </a:cubicBezTo>
                  <a:cubicBezTo>
                    <a:pt x="1623" y="431"/>
                    <a:pt x="1560" y="494"/>
                    <a:pt x="1482" y="494"/>
                  </a:cubicBezTo>
                  <a:cubicBezTo>
                    <a:pt x="1404" y="494"/>
                    <a:pt x="1341" y="431"/>
                    <a:pt x="1341" y="353"/>
                  </a:cubicBezTo>
                  <a:cubicBezTo>
                    <a:pt x="1341" y="275"/>
                    <a:pt x="1404" y="212"/>
                    <a:pt x="1482" y="212"/>
                  </a:cubicBezTo>
                  <a:close/>
                  <a:moveTo>
                    <a:pt x="1482" y="1341"/>
                  </a:moveTo>
                  <a:cubicBezTo>
                    <a:pt x="1560" y="1341"/>
                    <a:pt x="1623" y="1404"/>
                    <a:pt x="1623" y="1482"/>
                  </a:cubicBezTo>
                  <a:cubicBezTo>
                    <a:pt x="1623" y="1560"/>
                    <a:pt x="1560" y="1623"/>
                    <a:pt x="1482" y="1623"/>
                  </a:cubicBezTo>
                  <a:cubicBezTo>
                    <a:pt x="1404" y="1623"/>
                    <a:pt x="1341" y="1560"/>
                    <a:pt x="1341" y="1482"/>
                  </a:cubicBezTo>
                  <a:cubicBezTo>
                    <a:pt x="1341" y="1404"/>
                    <a:pt x="1404" y="1341"/>
                    <a:pt x="1482" y="134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" panose="020B0606020204030204" pitchFamily="34" charset="0"/>
              </a:endParaRPr>
            </a:p>
          </p:txBody>
        </p:sp>
      </p:grpSp>
      <p:grpSp>
        <p:nvGrpSpPr>
          <p:cNvPr id="14" name="Agrupar 13"/>
          <p:cNvGrpSpPr/>
          <p:nvPr/>
        </p:nvGrpSpPr>
        <p:grpSpPr>
          <a:xfrm>
            <a:off x="6237391" y="5206983"/>
            <a:ext cx="4878795" cy="984885"/>
            <a:chOff x="6341932" y="5206983"/>
            <a:chExt cx="4878795" cy="984885"/>
          </a:xfrm>
        </p:grpSpPr>
        <p:sp>
          <p:nvSpPr>
            <p:cNvPr id="9" name="Retângulo 8"/>
            <p:cNvSpPr/>
            <p:nvPr/>
          </p:nvSpPr>
          <p:spPr>
            <a:xfrm>
              <a:off x="6341932" y="5206983"/>
              <a:ext cx="4041753" cy="984885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4165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Ligações atendidas por especialistas 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b="0" i="0" u="none" strike="noStrike" kern="1200" cap="none" spc="0" normalizeH="0" baseline="0" noProof="0" dirty="0">
                  <a:ln>
                    <a:noFill/>
                  </a:ln>
                  <a:solidFill>
                    <a:srgbClr val="004165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(psicólogos treinados para interagir com o denunciante</a:t>
              </a: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4165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)</a:t>
              </a:r>
            </a:p>
          </p:txBody>
        </p:sp>
        <p:sp>
          <p:nvSpPr>
            <p:cNvPr id="13" name="Freeform 21"/>
            <p:cNvSpPr>
              <a:spLocks/>
            </p:cNvSpPr>
            <p:nvPr/>
          </p:nvSpPr>
          <p:spPr bwMode="auto">
            <a:xfrm>
              <a:off x="10597439" y="5411173"/>
              <a:ext cx="623288" cy="522864"/>
            </a:xfrm>
            <a:custGeom>
              <a:avLst/>
              <a:gdLst>
                <a:gd name="T0" fmla="*/ 704 w 3511"/>
                <a:gd name="T1" fmla="*/ 2829 h 3621"/>
                <a:gd name="T2" fmla="*/ 0 w 3511"/>
                <a:gd name="T3" fmla="*/ 2123 h 3621"/>
                <a:gd name="T4" fmla="*/ 403 w 3511"/>
                <a:gd name="T5" fmla="*/ 1518 h 3621"/>
                <a:gd name="T6" fmla="*/ 402 w 3511"/>
                <a:gd name="T7" fmla="*/ 1472 h 3621"/>
                <a:gd name="T8" fmla="*/ 1796 w 3511"/>
                <a:gd name="T9" fmla="*/ 0 h 3621"/>
                <a:gd name="T10" fmla="*/ 3190 w 3511"/>
                <a:gd name="T11" fmla="*/ 1472 h 3621"/>
                <a:gd name="T12" fmla="*/ 3187 w 3511"/>
                <a:gd name="T13" fmla="*/ 1566 h 3621"/>
                <a:gd name="T14" fmla="*/ 3511 w 3511"/>
                <a:gd name="T15" fmla="*/ 2123 h 3621"/>
                <a:gd name="T16" fmla="*/ 2822 w 3511"/>
                <a:gd name="T17" fmla="*/ 2827 h 3621"/>
                <a:gd name="T18" fmla="*/ 2158 w 3511"/>
                <a:gd name="T19" fmla="*/ 3406 h 3621"/>
                <a:gd name="T20" fmla="*/ 1656 w 3511"/>
                <a:gd name="T21" fmla="*/ 3598 h 3621"/>
                <a:gd name="T22" fmla="*/ 1288 w 3511"/>
                <a:gd name="T23" fmla="*/ 3516 h 3621"/>
                <a:gd name="T24" fmla="*/ 1305 w 3511"/>
                <a:gd name="T25" fmla="*/ 3122 h 3621"/>
                <a:gd name="T26" fmla="*/ 1678 w 3511"/>
                <a:gd name="T27" fmla="*/ 3047 h 3621"/>
                <a:gd name="T28" fmla="*/ 2138 w 3511"/>
                <a:gd name="T29" fmla="*/ 3159 h 3621"/>
                <a:gd name="T30" fmla="*/ 2628 w 3511"/>
                <a:gd name="T31" fmla="*/ 2844 h 3621"/>
                <a:gd name="T32" fmla="*/ 2628 w 3511"/>
                <a:gd name="T33" fmla="*/ 1597 h 3621"/>
                <a:gd name="T34" fmla="*/ 2886 w 3511"/>
                <a:gd name="T35" fmla="*/ 1434 h 3621"/>
                <a:gd name="T36" fmla="*/ 1784 w 3511"/>
                <a:gd name="T37" fmla="*/ 275 h 3621"/>
                <a:gd name="T38" fmla="*/ 684 w 3511"/>
                <a:gd name="T39" fmla="*/ 1421 h 3621"/>
                <a:gd name="T40" fmla="*/ 882 w 3511"/>
                <a:gd name="T41" fmla="*/ 1698 h 3621"/>
                <a:gd name="T42" fmla="*/ 882 w 3511"/>
                <a:gd name="T43" fmla="*/ 2700 h 3621"/>
                <a:gd name="T44" fmla="*/ 704 w 3511"/>
                <a:gd name="T45" fmla="*/ 2829 h 3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11" h="3621">
                  <a:moveTo>
                    <a:pt x="704" y="2829"/>
                  </a:moveTo>
                  <a:cubicBezTo>
                    <a:pt x="303" y="2755"/>
                    <a:pt x="0" y="2471"/>
                    <a:pt x="0" y="2123"/>
                  </a:cubicBezTo>
                  <a:cubicBezTo>
                    <a:pt x="0" y="1870"/>
                    <a:pt x="161" y="1647"/>
                    <a:pt x="403" y="1518"/>
                  </a:cubicBezTo>
                  <a:cubicBezTo>
                    <a:pt x="403" y="1503"/>
                    <a:pt x="402" y="1488"/>
                    <a:pt x="402" y="1472"/>
                  </a:cubicBezTo>
                  <a:cubicBezTo>
                    <a:pt x="402" y="659"/>
                    <a:pt x="1026" y="0"/>
                    <a:pt x="1796" y="0"/>
                  </a:cubicBezTo>
                  <a:cubicBezTo>
                    <a:pt x="2566" y="0"/>
                    <a:pt x="3190" y="659"/>
                    <a:pt x="3190" y="1472"/>
                  </a:cubicBezTo>
                  <a:cubicBezTo>
                    <a:pt x="3190" y="1504"/>
                    <a:pt x="3189" y="1535"/>
                    <a:pt x="3187" y="1566"/>
                  </a:cubicBezTo>
                  <a:cubicBezTo>
                    <a:pt x="3385" y="1698"/>
                    <a:pt x="3511" y="1899"/>
                    <a:pt x="3511" y="2123"/>
                  </a:cubicBezTo>
                  <a:cubicBezTo>
                    <a:pt x="3511" y="2467"/>
                    <a:pt x="3216" y="2755"/>
                    <a:pt x="2822" y="2827"/>
                  </a:cubicBezTo>
                  <a:cubicBezTo>
                    <a:pt x="2573" y="3135"/>
                    <a:pt x="2507" y="3185"/>
                    <a:pt x="2158" y="3406"/>
                  </a:cubicBezTo>
                  <a:cubicBezTo>
                    <a:pt x="2019" y="3499"/>
                    <a:pt x="1846" y="3557"/>
                    <a:pt x="1656" y="3598"/>
                  </a:cubicBezTo>
                  <a:cubicBezTo>
                    <a:pt x="1482" y="3621"/>
                    <a:pt x="1363" y="3590"/>
                    <a:pt x="1288" y="3516"/>
                  </a:cubicBezTo>
                  <a:cubicBezTo>
                    <a:pt x="1167" y="3396"/>
                    <a:pt x="1151" y="3224"/>
                    <a:pt x="1305" y="3122"/>
                  </a:cubicBezTo>
                  <a:cubicBezTo>
                    <a:pt x="1384" y="3069"/>
                    <a:pt x="1503" y="3040"/>
                    <a:pt x="1678" y="3047"/>
                  </a:cubicBezTo>
                  <a:cubicBezTo>
                    <a:pt x="1836" y="3053"/>
                    <a:pt x="1989" y="3097"/>
                    <a:pt x="2138" y="3159"/>
                  </a:cubicBezTo>
                  <a:cubicBezTo>
                    <a:pt x="2340" y="3085"/>
                    <a:pt x="2500" y="2977"/>
                    <a:pt x="2628" y="2844"/>
                  </a:cubicBezTo>
                  <a:lnTo>
                    <a:pt x="2628" y="1597"/>
                  </a:lnTo>
                  <a:cubicBezTo>
                    <a:pt x="2628" y="1567"/>
                    <a:pt x="2616" y="1367"/>
                    <a:pt x="2886" y="1434"/>
                  </a:cubicBezTo>
                  <a:cubicBezTo>
                    <a:pt x="2776" y="771"/>
                    <a:pt x="2324" y="275"/>
                    <a:pt x="1784" y="275"/>
                  </a:cubicBezTo>
                  <a:cubicBezTo>
                    <a:pt x="1247" y="275"/>
                    <a:pt x="797" y="765"/>
                    <a:pt x="684" y="1421"/>
                  </a:cubicBezTo>
                  <a:cubicBezTo>
                    <a:pt x="860" y="1398"/>
                    <a:pt x="887" y="1578"/>
                    <a:pt x="882" y="1698"/>
                  </a:cubicBezTo>
                  <a:lnTo>
                    <a:pt x="882" y="2700"/>
                  </a:lnTo>
                  <a:cubicBezTo>
                    <a:pt x="883" y="2774"/>
                    <a:pt x="826" y="2852"/>
                    <a:pt x="704" y="282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etrobras Sans" panose="020B0606020204030204" pitchFamily="34" charset="0"/>
              </a:endParaRPr>
            </a:p>
          </p:txBody>
        </p:sp>
      </p:grpSp>
      <p:sp>
        <p:nvSpPr>
          <p:cNvPr id="17" name="Retângulo 16"/>
          <p:cNvSpPr/>
          <p:nvPr/>
        </p:nvSpPr>
        <p:spPr>
          <a:xfrm>
            <a:off x="1423223" y="3870240"/>
            <a:ext cx="42712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004165"/>
                </a:solidFill>
                <a:effectLst/>
                <a:uLnTx/>
                <a:uFillTx/>
                <a:latin typeface="Petrobras Sans" panose="020B0606020204030204" pitchFamily="34" charset="0"/>
              </a:rPr>
              <a:t>Garantia do anonimato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b="0" i="0" u="none" strike="noStrike" kern="1200" cap="none" spc="0" normalizeH="0" baseline="0" noProof="0" dirty="0">
                <a:ln>
                  <a:noFill/>
                </a:ln>
                <a:solidFill>
                  <a:srgbClr val="004165"/>
                </a:solidFill>
                <a:effectLst/>
                <a:uLnTx/>
                <a:uFillTx/>
                <a:latin typeface="Petrobras Sans" panose="020B0606020204030204" pitchFamily="34" charset="0"/>
              </a:rPr>
              <a:t>(não permite rastreamentos que possam identificar o denunciante) </a:t>
            </a:r>
          </a:p>
        </p:txBody>
      </p:sp>
      <p:grpSp>
        <p:nvGrpSpPr>
          <p:cNvPr id="36" name="Agrupar 35"/>
          <p:cNvGrpSpPr/>
          <p:nvPr/>
        </p:nvGrpSpPr>
        <p:grpSpPr>
          <a:xfrm>
            <a:off x="791825" y="1795573"/>
            <a:ext cx="3284216" cy="561973"/>
            <a:chOff x="886417" y="1331995"/>
            <a:chExt cx="3284216" cy="561973"/>
          </a:xfrm>
        </p:grpSpPr>
        <p:sp>
          <p:nvSpPr>
            <p:cNvPr id="15" name="Retângulo 14"/>
            <p:cNvSpPr/>
            <p:nvPr/>
          </p:nvSpPr>
          <p:spPr>
            <a:xfrm>
              <a:off x="1634361" y="1480977"/>
              <a:ext cx="253627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4165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Abrangência mundial</a:t>
              </a:r>
            </a:p>
          </p:txBody>
        </p:sp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886417" y="1331995"/>
              <a:ext cx="625723" cy="561973"/>
            </a:xfrm>
            <a:custGeom>
              <a:avLst/>
              <a:gdLst>
                <a:gd name="T0" fmla="*/ 600 w 1835"/>
                <a:gd name="T1" fmla="*/ 212 h 1835"/>
                <a:gd name="T2" fmla="*/ 176 w 1835"/>
                <a:gd name="T3" fmla="*/ 212 h 1835"/>
                <a:gd name="T4" fmla="*/ 388 w 1835"/>
                <a:gd name="T5" fmla="*/ 71 h 1835"/>
                <a:gd name="T6" fmla="*/ 388 w 1835"/>
                <a:gd name="T7" fmla="*/ 353 h 1835"/>
                <a:gd name="T8" fmla="*/ 388 w 1835"/>
                <a:gd name="T9" fmla="*/ 71 h 1835"/>
                <a:gd name="T10" fmla="*/ 756 w 1835"/>
                <a:gd name="T11" fmla="*/ 531 h 1835"/>
                <a:gd name="T12" fmla="*/ 576 w 1835"/>
                <a:gd name="T13" fmla="*/ 425 h 1835"/>
                <a:gd name="T14" fmla="*/ 388 w 1835"/>
                <a:gd name="T15" fmla="*/ 585 h 1835"/>
                <a:gd name="T16" fmla="*/ 200 w 1835"/>
                <a:gd name="T17" fmla="*/ 425 h 1835"/>
                <a:gd name="T18" fmla="*/ 0 w 1835"/>
                <a:gd name="T19" fmla="*/ 608 h 1835"/>
                <a:gd name="T20" fmla="*/ 141 w 1835"/>
                <a:gd name="T21" fmla="*/ 1196 h 1835"/>
                <a:gd name="T22" fmla="*/ 152 w 1835"/>
                <a:gd name="T23" fmla="*/ 1824 h 1835"/>
                <a:gd name="T24" fmla="*/ 600 w 1835"/>
                <a:gd name="T25" fmla="*/ 1835 h 1835"/>
                <a:gd name="T26" fmla="*/ 635 w 1835"/>
                <a:gd name="T27" fmla="*/ 1799 h 1835"/>
                <a:gd name="T28" fmla="*/ 1129 w 1835"/>
                <a:gd name="T29" fmla="*/ 1835 h 1835"/>
                <a:gd name="T30" fmla="*/ 1129 w 1835"/>
                <a:gd name="T31" fmla="*/ 423 h 1835"/>
                <a:gd name="T32" fmla="*/ 824 w 1835"/>
                <a:gd name="T33" fmla="*/ 662 h 1835"/>
                <a:gd name="T34" fmla="*/ 776 w 1835"/>
                <a:gd name="T35" fmla="*/ 608 h 1835"/>
                <a:gd name="T36" fmla="*/ 952 w 1835"/>
                <a:gd name="T37" fmla="*/ 520 h 1835"/>
                <a:gd name="T38" fmla="*/ 635 w 1835"/>
                <a:gd name="T39" fmla="*/ 1341 h 1835"/>
                <a:gd name="T40" fmla="*/ 707 w 1835"/>
                <a:gd name="T41" fmla="*/ 1163 h 1835"/>
                <a:gd name="T42" fmla="*/ 600 w 1835"/>
                <a:gd name="T43" fmla="*/ 706 h 1835"/>
                <a:gd name="T44" fmla="*/ 565 w 1835"/>
                <a:gd name="T45" fmla="*/ 1764 h 1835"/>
                <a:gd name="T46" fmla="*/ 423 w 1835"/>
                <a:gd name="T47" fmla="*/ 1164 h 1835"/>
                <a:gd name="T48" fmla="*/ 353 w 1835"/>
                <a:gd name="T49" fmla="*/ 1164 h 1835"/>
                <a:gd name="T50" fmla="*/ 212 w 1835"/>
                <a:gd name="T51" fmla="*/ 1764 h 1835"/>
                <a:gd name="T52" fmla="*/ 176 w 1835"/>
                <a:gd name="T53" fmla="*/ 706 h 1835"/>
                <a:gd name="T54" fmla="*/ 141 w 1835"/>
                <a:gd name="T55" fmla="*/ 1122 h 1835"/>
                <a:gd name="T56" fmla="*/ 71 w 1835"/>
                <a:gd name="T57" fmla="*/ 608 h 1835"/>
                <a:gd name="T58" fmla="*/ 202 w 1835"/>
                <a:gd name="T59" fmla="*/ 499 h 1835"/>
                <a:gd name="T60" fmla="*/ 388 w 1835"/>
                <a:gd name="T61" fmla="*/ 670 h 1835"/>
                <a:gd name="T62" fmla="*/ 574 w 1835"/>
                <a:gd name="T63" fmla="*/ 499 h 1835"/>
                <a:gd name="T64" fmla="*/ 706 w 1835"/>
                <a:gd name="T65" fmla="*/ 608 h 1835"/>
                <a:gd name="T66" fmla="*/ 635 w 1835"/>
                <a:gd name="T67" fmla="*/ 1122 h 1835"/>
                <a:gd name="T68" fmla="*/ 600 w 1835"/>
                <a:gd name="T69" fmla="*/ 706 h 1835"/>
                <a:gd name="T70" fmla="*/ 635 w 1835"/>
                <a:gd name="T71" fmla="*/ 1411 h 1835"/>
                <a:gd name="T72" fmla="*/ 824 w 1835"/>
                <a:gd name="T73" fmla="*/ 1596 h 1835"/>
                <a:gd name="T74" fmla="*/ 635 w 1835"/>
                <a:gd name="T75" fmla="*/ 1527 h 1835"/>
                <a:gd name="T76" fmla="*/ 885 w 1835"/>
                <a:gd name="T77" fmla="*/ 1560 h 1835"/>
                <a:gd name="T78" fmla="*/ 1094 w 1835"/>
                <a:gd name="T79" fmla="*/ 1411 h 1835"/>
                <a:gd name="T80" fmla="*/ 1094 w 1835"/>
                <a:gd name="T81" fmla="*/ 1341 h 1835"/>
                <a:gd name="T82" fmla="*/ 776 w 1835"/>
                <a:gd name="T83" fmla="*/ 1129 h 1835"/>
                <a:gd name="T84" fmla="*/ 1094 w 1835"/>
                <a:gd name="T85" fmla="*/ 917 h 1835"/>
                <a:gd name="T86" fmla="*/ 1094 w 1835"/>
                <a:gd name="T87" fmla="*/ 847 h 1835"/>
                <a:gd name="T88" fmla="*/ 885 w 1835"/>
                <a:gd name="T89" fmla="*/ 698 h 1835"/>
                <a:gd name="T90" fmla="*/ 1094 w 1835"/>
                <a:gd name="T91" fmla="*/ 847 h 1835"/>
                <a:gd name="T92" fmla="*/ 1513 w 1835"/>
                <a:gd name="T93" fmla="*/ 847 h 1835"/>
                <a:gd name="T94" fmla="*/ 1306 w 1835"/>
                <a:gd name="T95" fmla="*/ 520 h 1835"/>
                <a:gd name="T96" fmla="*/ 1164 w 1835"/>
                <a:gd name="T97" fmla="*/ 532 h 1835"/>
                <a:gd name="T98" fmla="*/ 1439 w 1835"/>
                <a:gd name="T99" fmla="*/ 847 h 1835"/>
                <a:gd name="T100" fmla="*/ 1164 w 1835"/>
                <a:gd name="T101" fmla="*/ 532 h 1835"/>
                <a:gd name="T102" fmla="*/ 1458 w 1835"/>
                <a:gd name="T103" fmla="*/ 917 h 1835"/>
                <a:gd name="T104" fmla="*/ 1458 w 1835"/>
                <a:gd name="T105" fmla="*/ 1341 h 1835"/>
                <a:gd name="T106" fmla="*/ 1164 w 1835"/>
                <a:gd name="T107" fmla="*/ 917 h 1835"/>
                <a:gd name="T108" fmla="*/ 1164 w 1835"/>
                <a:gd name="T109" fmla="*/ 1411 h 1835"/>
                <a:gd name="T110" fmla="*/ 1373 w 1835"/>
                <a:gd name="T111" fmla="*/ 1560 h 1835"/>
                <a:gd name="T112" fmla="*/ 1306 w 1835"/>
                <a:gd name="T113" fmla="*/ 1738 h 1835"/>
                <a:gd name="T114" fmla="*/ 1513 w 1835"/>
                <a:gd name="T115" fmla="*/ 1411 h 1835"/>
                <a:gd name="T116" fmla="*/ 1306 w 1835"/>
                <a:gd name="T117" fmla="*/ 1738 h 1835"/>
                <a:gd name="T118" fmla="*/ 1552 w 1835"/>
                <a:gd name="T119" fmla="*/ 1129 h 1835"/>
                <a:gd name="T120" fmla="*/ 1727 w 1835"/>
                <a:gd name="T121" fmla="*/ 917 h 1835"/>
                <a:gd name="T122" fmla="*/ 1727 w 1835"/>
                <a:gd name="T123" fmla="*/ 1341 h 1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5" h="1835">
                  <a:moveTo>
                    <a:pt x="388" y="423"/>
                  </a:moveTo>
                  <a:cubicBezTo>
                    <a:pt x="505" y="423"/>
                    <a:pt x="600" y="329"/>
                    <a:pt x="600" y="212"/>
                  </a:cubicBezTo>
                  <a:cubicBezTo>
                    <a:pt x="600" y="95"/>
                    <a:pt x="505" y="0"/>
                    <a:pt x="388" y="0"/>
                  </a:cubicBezTo>
                  <a:cubicBezTo>
                    <a:pt x="271" y="0"/>
                    <a:pt x="177" y="95"/>
                    <a:pt x="176" y="212"/>
                  </a:cubicBezTo>
                  <a:cubicBezTo>
                    <a:pt x="177" y="329"/>
                    <a:pt x="271" y="423"/>
                    <a:pt x="388" y="423"/>
                  </a:cubicBezTo>
                  <a:close/>
                  <a:moveTo>
                    <a:pt x="388" y="71"/>
                  </a:moveTo>
                  <a:cubicBezTo>
                    <a:pt x="466" y="71"/>
                    <a:pt x="529" y="134"/>
                    <a:pt x="529" y="212"/>
                  </a:cubicBezTo>
                  <a:cubicBezTo>
                    <a:pt x="529" y="290"/>
                    <a:pt x="466" y="353"/>
                    <a:pt x="388" y="353"/>
                  </a:cubicBezTo>
                  <a:cubicBezTo>
                    <a:pt x="310" y="353"/>
                    <a:pt x="247" y="290"/>
                    <a:pt x="247" y="212"/>
                  </a:cubicBezTo>
                  <a:cubicBezTo>
                    <a:pt x="247" y="134"/>
                    <a:pt x="310" y="71"/>
                    <a:pt x="388" y="71"/>
                  </a:cubicBezTo>
                  <a:close/>
                  <a:moveTo>
                    <a:pt x="1129" y="423"/>
                  </a:moveTo>
                  <a:cubicBezTo>
                    <a:pt x="992" y="423"/>
                    <a:pt x="864" y="463"/>
                    <a:pt x="756" y="531"/>
                  </a:cubicBezTo>
                  <a:cubicBezTo>
                    <a:pt x="737" y="497"/>
                    <a:pt x="706" y="470"/>
                    <a:pt x="667" y="457"/>
                  </a:cubicBezTo>
                  <a:lnTo>
                    <a:pt x="576" y="425"/>
                  </a:lnTo>
                  <a:cubicBezTo>
                    <a:pt x="563" y="421"/>
                    <a:pt x="549" y="424"/>
                    <a:pt x="540" y="434"/>
                  </a:cubicBezTo>
                  <a:lnTo>
                    <a:pt x="388" y="585"/>
                  </a:lnTo>
                  <a:lnTo>
                    <a:pt x="237" y="434"/>
                  </a:lnTo>
                  <a:cubicBezTo>
                    <a:pt x="227" y="424"/>
                    <a:pt x="213" y="421"/>
                    <a:pt x="200" y="425"/>
                  </a:cubicBezTo>
                  <a:lnTo>
                    <a:pt x="109" y="457"/>
                  </a:lnTo>
                  <a:cubicBezTo>
                    <a:pt x="44" y="478"/>
                    <a:pt x="0" y="539"/>
                    <a:pt x="0" y="608"/>
                  </a:cubicBezTo>
                  <a:lnTo>
                    <a:pt x="0" y="1023"/>
                  </a:lnTo>
                  <a:cubicBezTo>
                    <a:pt x="0" y="1109"/>
                    <a:pt x="61" y="1180"/>
                    <a:pt x="141" y="1196"/>
                  </a:cubicBezTo>
                  <a:lnTo>
                    <a:pt x="141" y="1799"/>
                  </a:lnTo>
                  <a:cubicBezTo>
                    <a:pt x="141" y="1809"/>
                    <a:pt x="145" y="1818"/>
                    <a:pt x="152" y="1824"/>
                  </a:cubicBezTo>
                  <a:cubicBezTo>
                    <a:pt x="158" y="1831"/>
                    <a:pt x="167" y="1835"/>
                    <a:pt x="176" y="1835"/>
                  </a:cubicBezTo>
                  <a:lnTo>
                    <a:pt x="600" y="1835"/>
                  </a:lnTo>
                  <a:cubicBezTo>
                    <a:pt x="609" y="1835"/>
                    <a:pt x="618" y="1831"/>
                    <a:pt x="625" y="1824"/>
                  </a:cubicBezTo>
                  <a:cubicBezTo>
                    <a:pt x="631" y="1818"/>
                    <a:pt x="635" y="1809"/>
                    <a:pt x="635" y="1799"/>
                  </a:cubicBezTo>
                  <a:lnTo>
                    <a:pt x="635" y="1632"/>
                  </a:lnTo>
                  <a:cubicBezTo>
                    <a:pt x="762" y="1757"/>
                    <a:pt x="936" y="1835"/>
                    <a:pt x="1129" y="1835"/>
                  </a:cubicBezTo>
                  <a:cubicBezTo>
                    <a:pt x="1519" y="1835"/>
                    <a:pt x="1835" y="1519"/>
                    <a:pt x="1835" y="1129"/>
                  </a:cubicBezTo>
                  <a:cubicBezTo>
                    <a:pt x="1835" y="739"/>
                    <a:pt x="1519" y="423"/>
                    <a:pt x="1129" y="423"/>
                  </a:cubicBezTo>
                  <a:close/>
                  <a:moveTo>
                    <a:pt x="952" y="520"/>
                  </a:moveTo>
                  <a:cubicBezTo>
                    <a:pt x="903" y="555"/>
                    <a:pt x="860" y="604"/>
                    <a:pt x="824" y="662"/>
                  </a:cubicBezTo>
                  <a:cubicBezTo>
                    <a:pt x="807" y="691"/>
                    <a:pt x="790" y="723"/>
                    <a:pt x="776" y="757"/>
                  </a:cubicBezTo>
                  <a:lnTo>
                    <a:pt x="776" y="608"/>
                  </a:lnTo>
                  <a:cubicBezTo>
                    <a:pt x="776" y="606"/>
                    <a:pt x="776" y="604"/>
                    <a:pt x="776" y="603"/>
                  </a:cubicBezTo>
                  <a:cubicBezTo>
                    <a:pt x="829" y="566"/>
                    <a:pt x="888" y="538"/>
                    <a:pt x="952" y="520"/>
                  </a:cubicBezTo>
                  <a:close/>
                  <a:moveTo>
                    <a:pt x="727" y="1341"/>
                  </a:moveTo>
                  <a:lnTo>
                    <a:pt x="635" y="1341"/>
                  </a:lnTo>
                  <a:lnTo>
                    <a:pt x="635" y="1196"/>
                  </a:lnTo>
                  <a:cubicBezTo>
                    <a:pt x="662" y="1191"/>
                    <a:pt x="686" y="1179"/>
                    <a:pt x="707" y="1163"/>
                  </a:cubicBezTo>
                  <a:cubicBezTo>
                    <a:pt x="709" y="1225"/>
                    <a:pt x="716" y="1284"/>
                    <a:pt x="727" y="1341"/>
                  </a:cubicBezTo>
                  <a:close/>
                  <a:moveTo>
                    <a:pt x="600" y="706"/>
                  </a:moveTo>
                  <a:cubicBezTo>
                    <a:pt x="580" y="706"/>
                    <a:pt x="565" y="721"/>
                    <a:pt x="565" y="741"/>
                  </a:cubicBezTo>
                  <a:lnTo>
                    <a:pt x="565" y="1764"/>
                  </a:lnTo>
                  <a:lnTo>
                    <a:pt x="423" y="1764"/>
                  </a:lnTo>
                  <a:lnTo>
                    <a:pt x="423" y="1164"/>
                  </a:lnTo>
                  <a:cubicBezTo>
                    <a:pt x="423" y="1145"/>
                    <a:pt x="408" y="1129"/>
                    <a:pt x="388" y="1129"/>
                  </a:cubicBezTo>
                  <a:cubicBezTo>
                    <a:pt x="369" y="1129"/>
                    <a:pt x="353" y="1145"/>
                    <a:pt x="353" y="1164"/>
                  </a:cubicBezTo>
                  <a:lnTo>
                    <a:pt x="353" y="1764"/>
                  </a:lnTo>
                  <a:lnTo>
                    <a:pt x="212" y="1764"/>
                  </a:lnTo>
                  <a:lnTo>
                    <a:pt x="212" y="741"/>
                  </a:lnTo>
                  <a:cubicBezTo>
                    <a:pt x="212" y="721"/>
                    <a:pt x="196" y="706"/>
                    <a:pt x="176" y="706"/>
                  </a:cubicBezTo>
                  <a:cubicBezTo>
                    <a:pt x="157" y="706"/>
                    <a:pt x="141" y="721"/>
                    <a:pt x="141" y="741"/>
                  </a:cubicBezTo>
                  <a:lnTo>
                    <a:pt x="141" y="1122"/>
                  </a:lnTo>
                  <a:cubicBezTo>
                    <a:pt x="100" y="1108"/>
                    <a:pt x="71" y="1069"/>
                    <a:pt x="71" y="1023"/>
                  </a:cubicBezTo>
                  <a:lnTo>
                    <a:pt x="71" y="608"/>
                  </a:lnTo>
                  <a:cubicBezTo>
                    <a:pt x="71" y="570"/>
                    <a:pt x="95" y="536"/>
                    <a:pt x="131" y="524"/>
                  </a:cubicBezTo>
                  <a:lnTo>
                    <a:pt x="202" y="499"/>
                  </a:lnTo>
                  <a:lnTo>
                    <a:pt x="363" y="660"/>
                  </a:lnTo>
                  <a:cubicBezTo>
                    <a:pt x="370" y="667"/>
                    <a:pt x="379" y="670"/>
                    <a:pt x="388" y="670"/>
                  </a:cubicBezTo>
                  <a:cubicBezTo>
                    <a:pt x="398" y="670"/>
                    <a:pt x="406" y="667"/>
                    <a:pt x="413" y="660"/>
                  </a:cubicBezTo>
                  <a:lnTo>
                    <a:pt x="574" y="499"/>
                  </a:lnTo>
                  <a:lnTo>
                    <a:pt x="644" y="524"/>
                  </a:lnTo>
                  <a:cubicBezTo>
                    <a:pt x="681" y="536"/>
                    <a:pt x="706" y="570"/>
                    <a:pt x="706" y="608"/>
                  </a:cubicBezTo>
                  <a:lnTo>
                    <a:pt x="706" y="1023"/>
                  </a:lnTo>
                  <a:cubicBezTo>
                    <a:pt x="706" y="1069"/>
                    <a:pt x="676" y="1108"/>
                    <a:pt x="635" y="1122"/>
                  </a:cubicBezTo>
                  <a:lnTo>
                    <a:pt x="635" y="741"/>
                  </a:lnTo>
                  <a:cubicBezTo>
                    <a:pt x="635" y="721"/>
                    <a:pt x="619" y="706"/>
                    <a:pt x="600" y="706"/>
                  </a:cubicBezTo>
                  <a:close/>
                  <a:moveTo>
                    <a:pt x="635" y="1527"/>
                  </a:moveTo>
                  <a:lnTo>
                    <a:pt x="635" y="1411"/>
                  </a:lnTo>
                  <a:lnTo>
                    <a:pt x="745" y="1411"/>
                  </a:lnTo>
                  <a:cubicBezTo>
                    <a:pt x="765" y="1480"/>
                    <a:pt x="792" y="1542"/>
                    <a:pt x="824" y="1596"/>
                  </a:cubicBezTo>
                  <a:cubicBezTo>
                    <a:pt x="860" y="1655"/>
                    <a:pt x="903" y="1704"/>
                    <a:pt x="952" y="1739"/>
                  </a:cubicBezTo>
                  <a:cubicBezTo>
                    <a:pt x="826" y="1702"/>
                    <a:pt x="716" y="1627"/>
                    <a:pt x="635" y="1527"/>
                  </a:cubicBezTo>
                  <a:close/>
                  <a:moveTo>
                    <a:pt x="1094" y="1726"/>
                  </a:moveTo>
                  <a:cubicBezTo>
                    <a:pt x="1016" y="1712"/>
                    <a:pt x="943" y="1654"/>
                    <a:pt x="885" y="1560"/>
                  </a:cubicBezTo>
                  <a:cubicBezTo>
                    <a:pt x="858" y="1517"/>
                    <a:pt x="836" y="1467"/>
                    <a:pt x="818" y="1411"/>
                  </a:cubicBezTo>
                  <a:lnTo>
                    <a:pt x="1094" y="1411"/>
                  </a:lnTo>
                  <a:lnTo>
                    <a:pt x="1094" y="1726"/>
                  </a:lnTo>
                  <a:close/>
                  <a:moveTo>
                    <a:pt x="1094" y="1341"/>
                  </a:moveTo>
                  <a:lnTo>
                    <a:pt x="800" y="1341"/>
                  </a:lnTo>
                  <a:cubicBezTo>
                    <a:pt x="785" y="1275"/>
                    <a:pt x="776" y="1204"/>
                    <a:pt x="776" y="1129"/>
                  </a:cubicBezTo>
                  <a:cubicBezTo>
                    <a:pt x="776" y="1054"/>
                    <a:pt x="785" y="983"/>
                    <a:pt x="800" y="917"/>
                  </a:cubicBezTo>
                  <a:lnTo>
                    <a:pt x="1094" y="917"/>
                  </a:lnTo>
                  <a:lnTo>
                    <a:pt x="1094" y="1341"/>
                  </a:lnTo>
                  <a:close/>
                  <a:moveTo>
                    <a:pt x="1094" y="847"/>
                  </a:moveTo>
                  <a:lnTo>
                    <a:pt x="818" y="847"/>
                  </a:lnTo>
                  <a:cubicBezTo>
                    <a:pt x="836" y="791"/>
                    <a:pt x="858" y="741"/>
                    <a:pt x="885" y="698"/>
                  </a:cubicBezTo>
                  <a:cubicBezTo>
                    <a:pt x="943" y="604"/>
                    <a:pt x="1016" y="546"/>
                    <a:pt x="1094" y="532"/>
                  </a:cubicBezTo>
                  <a:lnTo>
                    <a:pt x="1094" y="847"/>
                  </a:lnTo>
                  <a:close/>
                  <a:moveTo>
                    <a:pt x="1697" y="847"/>
                  </a:moveTo>
                  <a:lnTo>
                    <a:pt x="1513" y="847"/>
                  </a:lnTo>
                  <a:cubicBezTo>
                    <a:pt x="1493" y="778"/>
                    <a:pt x="1466" y="716"/>
                    <a:pt x="1434" y="662"/>
                  </a:cubicBezTo>
                  <a:cubicBezTo>
                    <a:pt x="1398" y="604"/>
                    <a:pt x="1355" y="555"/>
                    <a:pt x="1306" y="520"/>
                  </a:cubicBezTo>
                  <a:cubicBezTo>
                    <a:pt x="1478" y="570"/>
                    <a:pt x="1619" y="690"/>
                    <a:pt x="1697" y="847"/>
                  </a:cubicBezTo>
                  <a:close/>
                  <a:moveTo>
                    <a:pt x="1164" y="532"/>
                  </a:moveTo>
                  <a:cubicBezTo>
                    <a:pt x="1242" y="546"/>
                    <a:pt x="1315" y="604"/>
                    <a:pt x="1373" y="698"/>
                  </a:cubicBezTo>
                  <a:cubicBezTo>
                    <a:pt x="1400" y="741"/>
                    <a:pt x="1422" y="791"/>
                    <a:pt x="1439" y="847"/>
                  </a:cubicBezTo>
                  <a:lnTo>
                    <a:pt x="1164" y="847"/>
                  </a:lnTo>
                  <a:lnTo>
                    <a:pt x="1164" y="532"/>
                  </a:lnTo>
                  <a:close/>
                  <a:moveTo>
                    <a:pt x="1164" y="917"/>
                  </a:moveTo>
                  <a:lnTo>
                    <a:pt x="1458" y="917"/>
                  </a:lnTo>
                  <a:cubicBezTo>
                    <a:pt x="1473" y="983"/>
                    <a:pt x="1482" y="1054"/>
                    <a:pt x="1482" y="1129"/>
                  </a:cubicBezTo>
                  <a:cubicBezTo>
                    <a:pt x="1482" y="1204"/>
                    <a:pt x="1473" y="1275"/>
                    <a:pt x="1458" y="1341"/>
                  </a:cubicBezTo>
                  <a:lnTo>
                    <a:pt x="1164" y="1341"/>
                  </a:lnTo>
                  <a:lnTo>
                    <a:pt x="1164" y="917"/>
                  </a:lnTo>
                  <a:close/>
                  <a:moveTo>
                    <a:pt x="1164" y="1726"/>
                  </a:moveTo>
                  <a:lnTo>
                    <a:pt x="1164" y="1411"/>
                  </a:lnTo>
                  <a:lnTo>
                    <a:pt x="1439" y="1411"/>
                  </a:lnTo>
                  <a:cubicBezTo>
                    <a:pt x="1422" y="1467"/>
                    <a:pt x="1400" y="1517"/>
                    <a:pt x="1373" y="1560"/>
                  </a:cubicBezTo>
                  <a:cubicBezTo>
                    <a:pt x="1315" y="1654"/>
                    <a:pt x="1242" y="1712"/>
                    <a:pt x="1164" y="1726"/>
                  </a:cubicBezTo>
                  <a:close/>
                  <a:moveTo>
                    <a:pt x="1306" y="1738"/>
                  </a:moveTo>
                  <a:cubicBezTo>
                    <a:pt x="1355" y="1703"/>
                    <a:pt x="1398" y="1654"/>
                    <a:pt x="1434" y="1596"/>
                  </a:cubicBezTo>
                  <a:cubicBezTo>
                    <a:pt x="1466" y="1542"/>
                    <a:pt x="1493" y="1480"/>
                    <a:pt x="1513" y="1411"/>
                  </a:cubicBezTo>
                  <a:lnTo>
                    <a:pt x="1697" y="1411"/>
                  </a:lnTo>
                  <a:cubicBezTo>
                    <a:pt x="1619" y="1568"/>
                    <a:pt x="1478" y="1688"/>
                    <a:pt x="1306" y="1738"/>
                  </a:cubicBezTo>
                  <a:close/>
                  <a:moveTo>
                    <a:pt x="1531" y="1341"/>
                  </a:moveTo>
                  <a:cubicBezTo>
                    <a:pt x="1544" y="1274"/>
                    <a:pt x="1552" y="1203"/>
                    <a:pt x="1552" y="1129"/>
                  </a:cubicBezTo>
                  <a:cubicBezTo>
                    <a:pt x="1552" y="1055"/>
                    <a:pt x="1544" y="984"/>
                    <a:pt x="1531" y="917"/>
                  </a:cubicBezTo>
                  <a:lnTo>
                    <a:pt x="1727" y="917"/>
                  </a:lnTo>
                  <a:cubicBezTo>
                    <a:pt x="1750" y="984"/>
                    <a:pt x="1764" y="1055"/>
                    <a:pt x="1764" y="1129"/>
                  </a:cubicBezTo>
                  <a:cubicBezTo>
                    <a:pt x="1764" y="1203"/>
                    <a:pt x="1750" y="1274"/>
                    <a:pt x="1727" y="1341"/>
                  </a:cubicBezTo>
                  <a:lnTo>
                    <a:pt x="1531" y="1341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etrobras Sans" panose="020B0606020204030204" pitchFamily="34" charset="0"/>
              </a:endParaRPr>
            </a:p>
          </p:txBody>
        </p:sp>
      </p:grpSp>
      <p:grpSp>
        <p:nvGrpSpPr>
          <p:cNvPr id="37" name="Agrupar 36"/>
          <p:cNvGrpSpPr/>
          <p:nvPr/>
        </p:nvGrpSpPr>
        <p:grpSpPr>
          <a:xfrm>
            <a:off x="791825" y="2834443"/>
            <a:ext cx="3728535" cy="561975"/>
            <a:chOff x="785992" y="2547618"/>
            <a:chExt cx="3728535" cy="561975"/>
          </a:xfrm>
        </p:grpSpPr>
        <p:sp>
          <p:nvSpPr>
            <p:cNvPr id="16" name="Retângulo 15"/>
            <p:cNvSpPr/>
            <p:nvPr/>
          </p:nvSpPr>
          <p:spPr>
            <a:xfrm>
              <a:off x="1545444" y="2652533"/>
              <a:ext cx="296908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4165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Acompanhamento online</a:t>
              </a: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785992" y="2547618"/>
              <a:ext cx="517408" cy="561975"/>
            </a:xfrm>
            <a:custGeom>
              <a:avLst/>
              <a:gdLst>
                <a:gd name="T0" fmla="*/ 1023 w 1976"/>
                <a:gd name="T1" fmla="*/ 1235 h 1693"/>
                <a:gd name="T2" fmla="*/ 811 w 1976"/>
                <a:gd name="T3" fmla="*/ 1235 h 1693"/>
                <a:gd name="T4" fmla="*/ 988 w 1976"/>
                <a:gd name="T5" fmla="*/ 0 h 1693"/>
                <a:gd name="T6" fmla="*/ 0 w 1976"/>
                <a:gd name="T7" fmla="*/ 212 h 1693"/>
                <a:gd name="T8" fmla="*/ 706 w 1976"/>
                <a:gd name="T9" fmla="*/ 1411 h 1693"/>
                <a:gd name="T10" fmla="*/ 496 w 1976"/>
                <a:gd name="T11" fmla="*/ 1668 h 1693"/>
                <a:gd name="T12" fmla="*/ 1339 w 1976"/>
                <a:gd name="T13" fmla="*/ 1668 h 1693"/>
                <a:gd name="T14" fmla="*/ 1129 w 1976"/>
                <a:gd name="T15" fmla="*/ 1411 h 1693"/>
                <a:gd name="T16" fmla="*/ 1835 w 1976"/>
                <a:gd name="T17" fmla="*/ 635 h 1693"/>
                <a:gd name="T18" fmla="*/ 1835 w 1976"/>
                <a:gd name="T19" fmla="*/ 0 h 1693"/>
                <a:gd name="T20" fmla="*/ 761 w 1976"/>
                <a:gd name="T21" fmla="*/ 1546 h 1693"/>
                <a:gd name="T22" fmla="*/ 1058 w 1976"/>
                <a:gd name="T23" fmla="*/ 1411 h 1693"/>
                <a:gd name="T24" fmla="*/ 1189 w 1976"/>
                <a:gd name="T25" fmla="*/ 1623 h 1693"/>
                <a:gd name="T26" fmla="*/ 141 w 1976"/>
                <a:gd name="T27" fmla="*/ 1341 h 1693"/>
                <a:gd name="T28" fmla="*/ 1764 w 1976"/>
                <a:gd name="T29" fmla="*/ 1129 h 1693"/>
                <a:gd name="T30" fmla="*/ 706 w 1976"/>
                <a:gd name="T31" fmla="*/ 953 h 1693"/>
                <a:gd name="T32" fmla="*/ 423 w 1976"/>
                <a:gd name="T33" fmla="*/ 953 h 1693"/>
                <a:gd name="T34" fmla="*/ 353 w 1976"/>
                <a:gd name="T35" fmla="*/ 1058 h 1693"/>
                <a:gd name="T36" fmla="*/ 341 w 1976"/>
                <a:gd name="T37" fmla="*/ 798 h 1693"/>
                <a:gd name="T38" fmla="*/ 565 w 1976"/>
                <a:gd name="T39" fmla="*/ 917 h 1693"/>
                <a:gd name="T40" fmla="*/ 788 w 1976"/>
                <a:gd name="T41" fmla="*/ 798 h 1693"/>
                <a:gd name="T42" fmla="*/ 776 w 1976"/>
                <a:gd name="T43" fmla="*/ 1058 h 1693"/>
                <a:gd name="T44" fmla="*/ 1764 w 1976"/>
                <a:gd name="T45" fmla="*/ 1058 h 1693"/>
                <a:gd name="T46" fmla="*/ 808 w 1976"/>
                <a:gd name="T47" fmla="*/ 731 h 1693"/>
                <a:gd name="T48" fmla="*/ 681 w 1976"/>
                <a:gd name="T49" fmla="*/ 716 h 1693"/>
                <a:gd name="T50" fmla="*/ 415 w 1976"/>
                <a:gd name="T51" fmla="*/ 707 h 1693"/>
                <a:gd name="T52" fmla="*/ 212 w 1976"/>
                <a:gd name="T53" fmla="*/ 882 h 1693"/>
                <a:gd name="T54" fmla="*/ 71 w 1976"/>
                <a:gd name="T55" fmla="*/ 212 h 1693"/>
                <a:gd name="T56" fmla="*/ 847 w 1976"/>
                <a:gd name="T57" fmla="*/ 494 h 1693"/>
                <a:gd name="T58" fmla="*/ 1023 w 1976"/>
                <a:gd name="T59" fmla="*/ 811 h 1693"/>
                <a:gd name="T60" fmla="*/ 1083 w 1976"/>
                <a:gd name="T61" fmla="*/ 836 h 1693"/>
                <a:gd name="T62" fmla="*/ 1764 w 1976"/>
                <a:gd name="T63" fmla="*/ 1058 h 1693"/>
                <a:gd name="T64" fmla="*/ 1270 w 1976"/>
                <a:gd name="T65" fmla="*/ 565 h 1693"/>
                <a:gd name="T66" fmla="*/ 1094 w 1976"/>
                <a:gd name="T67" fmla="*/ 600 h 1693"/>
                <a:gd name="T68" fmla="*/ 988 w 1976"/>
                <a:gd name="T69" fmla="*/ 565 h 1693"/>
                <a:gd name="T70" fmla="*/ 988 w 1976"/>
                <a:gd name="T71" fmla="*/ 71 h 1693"/>
                <a:gd name="T72" fmla="*/ 1905 w 1976"/>
                <a:gd name="T73" fmla="*/ 494 h 1693"/>
                <a:gd name="T74" fmla="*/ 1058 w 1976"/>
                <a:gd name="T75" fmla="*/ 247 h 1693"/>
                <a:gd name="T76" fmla="*/ 1764 w 1976"/>
                <a:gd name="T77" fmla="*/ 247 h 1693"/>
                <a:gd name="T78" fmla="*/ 1094 w 1976"/>
                <a:gd name="T79" fmla="*/ 353 h 1693"/>
                <a:gd name="T80" fmla="*/ 1588 w 1976"/>
                <a:gd name="T81" fmla="*/ 423 h 1693"/>
                <a:gd name="T82" fmla="*/ 565 w 1976"/>
                <a:gd name="T83" fmla="*/ 282 h 1693"/>
                <a:gd name="T84" fmla="*/ 776 w 1976"/>
                <a:gd name="T85" fmla="*/ 494 h 1693"/>
                <a:gd name="T86" fmla="*/ 423 w 1976"/>
                <a:gd name="T87" fmla="*/ 494 h 1693"/>
                <a:gd name="T88" fmla="*/ 565 w 1976"/>
                <a:gd name="T89" fmla="*/ 635 h 1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76" h="1693">
                  <a:moveTo>
                    <a:pt x="847" y="1270"/>
                  </a:moveTo>
                  <a:lnTo>
                    <a:pt x="988" y="1270"/>
                  </a:lnTo>
                  <a:cubicBezTo>
                    <a:pt x="1007" y="1270"/>
                    <a:pt x="1023" y="1254"/>
                    <a:pt x="1023" y="1235"/>
                  </a:cubicBezTo>
                  <a:cubicBezTo>
                    <a:pt x="1023" y="1215"/>
                    <a:pt x="1007" y="1200"/>
                    <a:pt x="988" y="1200"/>
                  </a:cubicBezTo>
                  <a:lnTo>
                    <a:pt x="847" y="1200"/>
                  </a:lnTo>
                  <a:cubicBezTo>
                    <a:pt x="827" y="1200"/>
                    <a:pt x="811" y="1215"/>
                    <a:pt x="811" y="1235"/>
                  </a:cubicBezTo>
                  <a:cubicBezTo>
                    <a:pt x="811" y="1254"/>
                    <a:pt x="827" y="1270"/>
                    <a:pt x="847" y="1270"/>
                  </a:cubicBezTo>
                  <a:close/>
                  <a:moveTo>
                    <a:pt x="1835" y="0"/>
                  </a:moveTo>
                  <a:lnTo>
                    <a:pt x="988" y="0"/>
                  </a:lnTo>
                  <a:cubicBezTo>
                    <a:pt x="936" y="0"/>
                    <a:pt x="891" y="29"/>
                    <a:pt x="866" y="71"/>
                  </a:cubicBezTo>
                  <a:lnTo>
                    <a:pt x="141" y="71"/>
                  </a:lnTo>
                  <a:cubicBezTo>
                    <a:pt x="63" y="71"/>
                    <a:pt x="0" y="134"/>
                    <a:pt x="0" y="212"/>
                  </a:cubicBezTo>
                  <a:lnTo>
                    <a:pt x="0" y="1270"/>
                  </a:lnTo>
                  <a:cubicBezTo>
                    <a:pt x="0" y="1348"/>
                    <a:pt x="63" y="1411"/>
                    <a:pt x="141" y="1411"/>
                  </a:cubicBezTo>
                  <a:lnTo>
                    <a:pt x="706" y="1411"/>
                  </a:lnTo>
                  <a:lnTo>
                    <a:pt x="706" y="1498"/>
                  </a:lnTo>
                  <a:lnTo>
                    <a:pt x="510" y="1629"/>
                  </a:lnTo>
                  <a:cubicBezTo>
                    <a:pt x="497" y="1637"/>
                    <a:pt x="491" y="1653"/>
                    <a:pt x="496" y="1668"/>
                  </a:cubicBezTo>
                  <a:cubicBezTo>
                    <a:pt x="500" y="1683"/>
                    <a:pt x="514" y="1693"/>
                    <a:pt x="529" y="1693"/>
                  </a:cubicBezTo>
                  <a:lnTo>
                    <a:pt x="1305" y="1693"/>
                  </a:lnTo>
                  <a:cubicBezTo>
                    <a:pt x="1321" y="1693"/>
                    <a:pt x="1335" y="1683"/>
                    <a:pt x="1339" y="1668"/>
                  </a:cubicBezTo>
                  <a:cubicBezTo>
                    <a:pt x="1344" y="1653"/>
                    <a:pt x="1338" y="1637"/>
                    <a:pt x="1325" y="1629"/>
                  </a:cubicBezTo>
                  <a:lnTo>
                    <a:pt x="1129" y="1498"/>
                  </a:lnTo>
                  <a:lnTo>
                    <a:pt x="1129" y="1411"/>
                  </a:lnTo>
                  <a:lnTo>
                    <a:pt x="1693" y="1411"/>
                  </a:lnTo>
                  <a:cubicBezTo>
                    <a:pt x="1771" y="1411"/>
                    <a:pt x="1835" y="1348"/>
                    <a:pt x="1835" y="1270"/>
                  </a:cubicBezTo>
                  <a:lnTo>
                    <a:pt x="1835" y="635"/>
                  </a:lnTo>
                  <a:cubicBezTo>
                    <a:pt x="1912" y="635"/>
                    <a:pt x="1976" y="572"/>
                    <a:pt x="1976" y="494"/>
                  </a:cubicBezTo>
                  <a:lnTo>
                    <a:pt x="1976" y="141"/>
                  </a:lnTo>
                  <a:cubicBezTo>
                    <a:pt x="1976" y="63"/>
                    <a:pt x="1912" y="0"/>
                    <a:pt x="1835" y="0"/>
                  </a:cubicBezTo>
                  <a:close/>
                  <a:moveTo>
                    <a:pt x="1189" y="1623"/>
                  </a:moveTo>
                  <a:lnTo>
                    <a:pt x="646" y="1623"/>
                  </a:lnTo>
                  <a:lnTo>
                    <a:pt x="761" y="1546"/>
                  </a:lnTo>
                  <a:cubicBezTo>
                    <a:pt x="770" y="1540"/>
                    <a:pt x="776" y="1529"/>
                    <a:pt x="776" y="1517"/>
                  </a:cubicBezTo>
                  <a:lnTo>
                    <a:pt x="776" y="1411"/>
                  </a:lnTo>
                  <a:lnTo>
                    <a:pt x="1058" y="1411"/>
                  </a:lnTo>
                  <a:lnTo>
                    <a:pt x="1058" y="1517"/>
                  </a:lnTo>
                  <a:cubicBezTo>
                    <a:pt x="1058" y="1529"/>
                    <a:pt x="1064" y="1540"/>
                    <a:pt x="1074" y="1546"/>
                  </a:cubicBezTo>
                  <a:lnTo>
                    <a:pt x="1189" y="1623"/>
                  </a:lnTo>
                  <a:close/>
                  <a:moveTo>
                    <a:pt x="1764" y="1270"/>
                  </a:moveTo>
                  <a:cubicBezTo>
                    <a:pt x="1764" y="1309"/>
                    <a:pt x="1732" y="1340"/>
                    <a:pt x="1693" y="1341"/>
                  </a:cubicBezTo>
                  <a:lnTo>
                    <a:pt x="141" y="1341"/>
                  </a:lnTo>
                  <a:cubicBezTo>
                    <a:pt x="102" y="1340"/>
                    <a:pt x="71" y="1309"/>
                    <a:pt x="71" y="1270"/>
                  </a:cubicBezTo>
                  <a:lnTo>
                    <a:pt x="71" y="1129"/>
                  </a:lnTo>
                  <a:lnTo>
                    <a:pt x="1764" y="1129"/>
                  </a:lnTo>
                  <a:lnTo>
                    <a:pt x="1764" y="1270"/>
                  </a:lnTo>
                  <a:close/>
                  <a:moveTo>
                    <a:pt x="741" y="917"/>
                  </a:moveTo>
                  <a:cubicBezTo>
                    <a:pt x="721" y="917"/>
                    <a:pt x="706" y="933"/>
                    <a:pt x="706" y="953"/>
                  </a:cubicBezTo>
                  <a:lnTo>
                    <a:pt x="706" y="1058"/>
                  </a:lnTo>
                  <a:lnTo>
                    <a:pt x="423" y="1058"/>
                  </a:lnTo>
                  <a:lnTo>
                    <a:pt x="423" y="953"/>
                  </a:lnTo>
                  <a:cubicBezTo>
                    <a:pt x="423" y="933"/>
                    <a:pt x="408" y="917"/>
                    <a:pt x="388" y="917"/>
                  </a:cubicBezTo>
                  <a:cubicBezTo>
                    <a:pt x="369" y="917"/>
                    <a:pt x="353" y="933"/>
                    <a:pt x="353" y="953"/>
                  </a:cubicBezTo>
                  <a:lnTo>
                    <a:pt x="353" y="1058"/>
                  </a:lnTo>
                  <a:lnTo>
                    <a:pt x="282" y="1058"/>
                  </a:lnTo>
                  <a:lnTo>
                    <a:pt x="282" y="882"/>
                  </a:lnTo>
                  <a:cubicBezTo>
                    <a:pt x="282" y="844"/>
                    <a:pt x="306" y="811"/>
                    <a:pt x="341" y="798"/>
                  </a:cubicBezTo>
                  <a:lnTo>
                    <a:pt x="413" y="780"/>
                  </a:lnTo>
                  <a:lnTo>
                    <a:pt x="540" y="907"/>
                  </a:lnTo>
                  <a:cubicBezTo>
                    <a:pt x="546" y="914"/>
                    <a:pt x="555" y="917"/>
                    <a:pt x="565" y="917"/>
                  </a:cubicBezTo>
                  <a:cubicBezTo>
                    <a:pt x="574" y="917"/>
                    <a:pt x="583" y="914"/>
                    <a:pt x="589" y="907"/>
                  </a:cubicBezTo>
                  <a:lnTo>
                    <a:pt x="716" y="780"/>
                  </a:lnTo>
                  <a:lnTo>
                    <a:pt x="788" y="798"/>
                  </a:lnTo>
                  <a:cubicBezTo>
                    <a:pt x="823" y="811"/>
                    <a:pt x="847" y="844"/>
                    <a:pt x="847" y="882"/>
                  </a:cubicBezTo>
                  <a:lnTo>
                    <a:pt x="847" y="1058"/>
                  </a:lnTo>
                  <a:lnTo>
                    <a:pt x="776" y="1058"/>
                  </a:lnTo>
                  <a:lnTo>
                    <a:pt x="776" y="953"/>
                  </a:lnTo>
                  <a:cubicBezTo>
                    <a:pt x="776" y="933"/>
                    <a:pt x="760" y="917"/>
                    <a:pt x="741" y="917"/>
                  </a:cubicBezTo>
                  <a:close/>
                  <a:moveTo>
                    <a:pt x="1764" y="1058"/>
                  </a:moveTo>
                  <a:lnTo>
                    <a:pt x="917" y="1058"/>
                  </a:lnTo>
                  <a:lnTo>
                    <a:pt x="917" y="882"/>
                  </a:lnTo>
                  <a:cubicBezTo>
                    <a:pt x="917" y="813"/>
                    <a:pt x="873" y="752"/>
                    <a:pt x="808" y="731"/>
                  </a:cubicBezTo>
                  <a:lnTo>
                    <a:pt x="806" y="730"/>
                  </a:lnTo>
                  <a:lnTo>
                    <a:pt x="714" y="707"/>
                  </a:lnTo>
                  <a:cubicBezTo>
                    <a:pt x="702" y="704"/>
                    <a:pt x="689" y="707"/>
                    <a:pt x="681" y="716"/>
                  </a:cubicBezTo>
                  <a:lnTo>
                    <a:pt x="565" y="832"/>
                  </a:lnTo>
                  <a:lnTo>
                    <a:pt x="448" y="716"/>
                  </a:lnTo>
                  <a:cubicBezTo>
                    <a:pt x="439" y="707"/>
                    <a:pt x="427" y="704"/>
                    <a:pt x="415" y="707"/>
                  </a:cubicBezTo>
                  <a:lnTo>
                    <a:pt x="323" y="730"/>
                  </a:lnTo>
                  <a:lnTo>
                    <a:pt x="321" y="731"/>
                  </a:lnTo>
                  <a:cubicBezTo>
                    <a:pt x="256" y="752"/>
                    <a:pt x="212" y="813"/>
                    <a:pt x="212" y="882"/>
                  </a:cubicBezTo>
                  <a:lnTo>
                    <a:pt x="212" y="1058"/>
                  </a:lnTo>
                  <a:lnTo>
                    <a:pt x="71" y="1058"/>
                  </a:lnTo>
                  <a:lnTo>
                    <a:pt x="71" y="212"/>
                  </a:lnTo>
                  <a:cubicBezTo>
                    <a:pt x="71" y="173"/>
                    <a:pt x="102" y="141"/>
                    <a:pt x="141" y="141"/>
                  </a:cubicBezTo>
                  <a:lnTo>
                    <a:pt x="847" y="141"/>
                  </a:lnTo>
                  <a:lnTo>
                    <a:pt x="847" y="494"/>
                  </a:lnTo>
                  <a:cubicBezTo>
                    <a:pt x="847" y="572"/>
                    <a:pt x="910" y="635"/>
                    <a:pt x="988" y="635"/>
                  </a:cubicBezTo>
                  <a:lnTo>
                    <a:pt x="1023" y="635"/>
                  </a:lnTo>
                  <a:lnTo>
                    <a:pt x="1023" y="811"/>
                  </a:lnTo>
                  <a:cubicBezTo>
                    <a:pt x="1023" y="826"/>
                    <a:pt x="1032" y="839"/>
                    <a:pt x="1045" y="844"/>
                  </a:cubicBezTo>
                  <a:cubicBezTo>
                    <a:pt x="1049" y="846"/>
                    <a:pt x="1054" y="847"/>
                    <a:pt x="1058" y="847"/>
                  </a:cubicBezTo>
                  <a:cubicBezTo>
                    <a:pt x="1068" y="847"/>
                    <a:pt x="1077" y="843"/>
                    <a:pt x="1083" y="836"/>
                  </a:cubicBezTo>
                  <a:lnTo>
                    <a:pt x="1285" y="635"/>
                  </a:lnTo>
                  <a:lnTo>
                    <a:pt x="1764" y="635"/>
                  </a:lnTo>
                  <a:lnTo>
                    <a:pt x="1764" y="1058"/>
                  </a:lnTo>
                  <a:close/>
                  <a:moveTo>
                    <a:pt x="1905" y="494"/>
                  </a:moveTo>
                  <a:cubicBezTo>
                    <a:pt x="1905" y="533"/>
                    <a:pt x="1873" y="564"/>
                    <a:pt x="1835" y="565"/>
                  </a:cubicBezTo>
                  <a:lnTo>
                    <a:pt x="1270" y="565"/>
                  </a:lnTo>
                  <a:cubicBezTo>
                    <a:pt x="1261" y="565"/>
                    <a:pt x="1252" y="568"/>
                    <a:pt x="1245" y="575"/>
                  </a:cubicBezTo>
                  <a:lnTo>
                    <a:pt x="1094" y="726"/>
                  </a:lnTo>
                  <a:lnTo>
                    <a:pt x="1094" y="600"/>
                  </a:lnTo>
                  <a:cubicBezTo>
                    <a:pt x="1094" y="590"/>
                    <a:pt x="1090" y="582"/>
                    <a:pt x="1083" y="575"/>
                  </a:cubicBezTo>
                  <a:cubicBezTo>
                    <a:pt x="1077" y="568"/>
                    <a:pt x="1068" y="565"/>
                    <a:pt x="1058" y="565"/>
                  </a:cubicBezTo>
                  <a:lnTo>
                    <a:pt x="988" y="565"/>
                  </a:lnTo>
                  <a:cubicBezTo>
                    <a:pt x="949" y="564"/>
                    <a:pt x="917" y="533"/>
                    <a:pt x="917" y="494"/>
                  </a:cubicBezTo>
                  <a:lnTo>
                    <a:pt x="917" y="141"/>
                  </a:lnTo>
                  <a:cubicBezTo>
                    <a:pt x="917" y="102"/>
                    <a:pt x="949" y="71"/>
                    <a:pt x="988" y="71"/>
                  </a:cubicBezTo>
                  <a:lnTo>
                    <a:pt x="1835" y="71"/>
                  </a:lnTo>
                  <a:cubicBezTo>
                    <a:pt x="1873" y="71"/>
                    <a:pt x="1905" y="102"/>
                    <a:pt x="1905" y="141"/>
                  </a:cubicBezTo>
                  <a:lnTo>
                    <a:pt x="1905" y="494"/>
                  </a:lnTo>
                  <a:close/>
                  <a:moveTo>
                    <a:pt x="1729" y="212"/>
                  </a:moveTo>
                  <a:lnTo>
                    <a:pt x="1094" y="212"/>
                  </a:lnTo>
                  <a:cubicBezTo>
                    <a:pt x="1074" y="212"/>
                    <a:pt x="1058" y="228"/>
                    <a:pt x="1058" y="247"/>
                  </a:cubicBezTo>
                  <a:cubicBezTo>
                    <a:pt x="1058" y="266"/>
                    <a:pt x="1074" y="282"/>
                    <a:pt x="1094" y="282"/>
                  </a:cubicBezTo>
                  <a:lnTo>
                    <a:pt x="1729" y="282"/>
                  </a:lnTo>
                  <a:cubicBezTo>
                    <a:pt x="1748" y="282"/>
                    <a:pt x="1764" y="266"/>
                    <a:pt x="1764" y="247"/>
                  </a:cubicBezTo>
                  <a:cubicBezTo>
                    <a:pt x="1764" y="228"/>
                    <a:pt x="1748" y="212"/>
                    <a:pt x="1729" y="212"/>
                  </a:cubicBezTo>
                  <a:close/>
                  <a:moveTo>
                    <a:pt x="1588" y="353"/>
                  </a:moveTo>
                  <a:lnTo>
                    <a:pt x="1094" y="353"/>
                  </a:lnTo>
                  <a:cubicBezTo>
                    <a:pt x="1074" y="353"/>
                    <a:pt x="1058" y="369"/>
                    <a:pt x="1058" y="388"/>
                  </a:cubicBezTo>
                  <a:cubicBezTo>
                    <a:pt x="1058" y="408"/>
                    <a:pt x="1074" y="423"/>
                    <a:pt x="1094" y="423"/>
                  </a:cubicBezTo>
                  <a:lnTo>
                    <a:pt x="1588" y="423"/>
                  </a:lnTo>
                  <a:cubicBezTo>
                    <a:pt x="1607" y="423"/>
                    <a:pt x="1623" y="408"/>
                    <a:pt x="1623" y="388"/>
                  </a:cubicBezTo>
                  <a:cubicBezTo>
                    <a:pt x="1623" y="369"/>
                    <a:pt x="1607" y="353"/>
                    <a:pt x="1588" y="353"/>
                  </a:cubicBezTo>
                  <a:close/>
                  <a:moveTo>
                    <a:pt x="565" y="282"/>
                  </a:moveTo>
                  <a:cubicBezTo>
                    <a:pt x="448" y="282"/>
                    <a:pt x="353" y="377"/>
                    <a:pt x="353" y="494"/>
                  </a:cubicBezTo>
                  <a:cubicBezTo>
                    <a:pt x="353" y="611"/>
                    <a:pt x="448" y="706"/>
                    <a:pt x="565" y="706"/>
                  </a:cubicBezTo>
                  <a:cubicBezTo>
                    <a:pt x="681" y="706"/>
                    <a:pt x="776" y="611"/>
                    <a:pt x="776" y="494"/>
                  </a:cubicBezTo>
                  <a:cubicBezTo>
                    <a:pt x="776" y="377"/>
                    <a:pt x="681" y="282"/>
                    <a:pt x="565" y="282"/>
                  </a:cubicBezTo>
                  <a:close/>
                  <a:moveTo>
                    <a:pt x="565" y="635"/>
                  </a:moveTo>
                  <a:cubicBezTo>
                    <a:pt x="487" y="635"/>
                    <a:pt x="424" y="572"/>
                    <a:pt x="423" y="494"/>
                  </a:cubicBezTo>
                  <a:cubicBezTo>
                    <a:pt x="424" y="416"/>
                    <a:pt x="487" y="353"/>
                    <a:pt x="565" y="353"/>
                  </a:cubicBezTo>
                  <a:cubicBezTo>
                    <a:pt x="642" y="353"/>
                    <a:pt x="706" y="416"/>
                    <a:pt x="706" y="494"/>
                  </a:cubicBezTo>
                  <a:cubicBezTo>
                    <a:pt x="706" y="572"/>
                    <a:pt x="642" y="635"/>
                    <a:pt x="565" y="63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etrobras Sans" panose="020B0606020204030204" pitchFamily="34" charset="0"/>
              </a:endParaRPr>
            </a:p>
          </p:txBody>
        </p:sp>
      </p:grpSp>
      <p:grpSp>
        <p:nvGrpSpPr>
          <p:cNvPr id="21" name="Grupo 20"/>
          <p:cNvGrpSpPr/>
          <p:nvPr/>
        </p:nvGrpSpPr>
        <p:grpSpPr>
          <a:xfrm>
            <a:off x="685400" y="3943437"/>
            <a:ext cx="576000" cy="720000"/>
            <a:chOff x="4418013" y="2352676"/>
            <a:chExt cx="325437" cy="442912"/>
          </a:xfrm>
          <a:solidFill>
            <a:srgbClr val="00B050"/>
          </a:solidFill>
        </p:grpSpPr>
        <p:sp>
          <p:nvSpPr>
            <p:cNvPr id="30" name="Freeform 16"/>
            <p:cNvSpPr>
              <a:spLocks noEditPoints="1"/>
            </p:cNvSpPr>
            <p:nvPr/>
          </p:nvSpPr>
          <p:spPr bwMode="auto">
            <a:xfrm>
              <a:off x="4418013" y="2468563"/>
              <a:ext cx="325437" cy="327025"/>
            </a:xfrm>
            <a:custGeom>
              <a:avLst/>
              <a:gdLst>
                <a:gd name="T0" fmla="*/ 177 w 1197"/>
                <a:gd name="T1" fmla="*/ 637 h 1202"/>
                <a:gd name="T2" fmla="*/ 177 w 1197"/>
                <a:gd name="T3" fmla="*/ 637 h 1202"/>
                <a:gd name="T4" fmla="*/ 844 w 1197"/>
                <a:gd name="T5" fmla="*/ 27 h 1202"/>
                <a:gd name="T6" fmla="*/ 842 w 1197"/>
                <a:gd name="T7" fmla="*/ 27 h 1202"/>
                <a:gd name="T8" fmla="*/ 750 w 1197"/>
                <a:gd name="T9" fmla="*/ 3 h 1202"/>
                <a:gd name="T10" fmla="*/ 717 w 1197"/>
                <a:gd name="T11" fmla="*/ 13 h 1202"/>
                <a:gd name="T12" fmla="*/ 600 w 1197"/>
                <a:gd name="T13" fmla="*/ 129 h 1202"/>
                <a:gd name="T14" fmla="*/ 484 w 1197"/>
                <a:gd name="T15" fmla="*/ 13 h 1202"/>
                <a:gd name="T16" fmla="*/ 451 w 1197"/>
                <a:gd name="T17" fmla="*/ 3 h 1202"/>
                <a:gd name="T18" fmla="*/ 359 w 1197"/>
                <a:gd name="T19" fmla="*/ 27 h 1202"/>
                <a:gd name="T20" fmla="*/ 357 w 1197"/>
                <a:gd name="T21" fmla="*/ 27 h 1202"/>
                <a:gd name="T22" fmla="*/ 248 w 1197"/>
                <a:gd name="T23" fmla="*/ 179 h 1202"/>
                <a:gd name="T24" fmla="*/ 248 w 1197"/>
                <a:gd name="T25" fmla="*/ 531 h 1202"/>
                <a:gd name="T26" fmla="*/ 389 w 1197"/>
                <a:gd name="T27" fmla="*/ 704 h 1202"/>
                <a:gd name="T28" fmla="*/ 389 w 1197"/>
                <a:gd name="T29" fmla="*/ 1166 h 1202"/>
                <a:gd name="T30" fmla="*/ 399 w 1197"/>
                <a:gd name="T31" fmla="*/ 1191 h 1202"/>
                <a:gd name="T32" fmla="*/ 424 w 1197"/>
                <a:gd name="T33" fmla="*/ 1202 h 1202"/>
                <a:gd name="T34" fmla="*/ 777 w 1197"/>
                <a:gd name="T35" fmla="*/ 1202 h 1202"/>
                <a:gd name="T36" fmla="*/ 802 w 1197"/>
                <a:gd name="T37" fmla="*/ 1191 h 1202"/>
                <a:gd name="T38" fmla="*/ 812 w 1197"/>
                <a:gd name="T39" fmla="*/ 1166 h 1202"/>
                <a:gd name="T40" fmla="*/ 812 w 1197"/>
                <a:gd name="T41" fmla="*/ 704 h 1202"/>
                <a:gd name="T42" fmla="*/ 953 w 1197"/>
                <a:gd name="T43" fmla="*/ 531 h 1202"/>
                <a:gd name="T44" fmla="*/ 953 w 1197"/>
                <a:gd name="T45" fmla="*/ 179 h 1202"/>
                <a:gd name="T46" fmla="*/ 844 w 1197"/>
                <a:gd name="T47" fmla="*/ 27 h 1202"/>
                <a:gd name="T48" fmla="*/ 883 w 1197"/>
                <a:gd name="T49" fmla="*/ 531 h 1202"/>
                <a:gd name="T50" fmla="*/ 812 w 1197"/>
                <a:gd name="T51" fmla="*/ 631 h 1202"/>
                <a:gd name="T52" fmla="*/ 812 w 1197"/>
                <a:gd name="T53" fmla="*/ 249 h 1202"/>
                <a:gd name="T54" fmla="*/ 777 w 1197"/>
                <a:gd name="T55" fmla="*/ 214 h 1202"/>
                <a:gd name="T56" fmla="*/ 742 w 1197"/>
                <a:gd name="T57" fmla="*/ 249 h 1202"/>
                <a:gd name="T58" fmla="*/ 742 w 1197"/>
                <a:gd name="T59" fmla="*/ 1131 h 1202"/>
                <a:gd name="T60" fmla="*/ 636 w 1197"/>
                <a:gd name="T61" fmla="*/ 1131 h 1202"/>
                <a:gd name="T62" fmla="*/ 636 w 1197"/>
                <a:gd name="T63" fmla="*/ 602 h 1202"/>
                <a:gd name="T64" fmla="*/ 600 w 1197"/>
                <a:gd name="T65" fmla="*/ 567 h 1202"/>
                <a:gd name="T66" fmla="*/ 565 w 1197"/>
                <a:gd name="T67" fmla="*/ 602 h 1202"/>
                <a:gd name="T68" fmla="*/ 565 w 1197"/>
                <a:gd name="T69" fmla="*/ 1131 h 1202"/>
                <a:gd name="T70" fmla="*/ 459 w 1197"/>
                <a:gd name="T71" fmla="*/ 1131 h 1202"/>
                <a:gd name="T72" fmla="*/ 459 w 1197"/>
                <a:gd name="T73" fmla="*/ 249 h 1202"/>
                <a:gd name="T74" fmla="*/ 424 w 1197"/>
                <a:gd name="T75" fmla="*/ 214 h 1202"/>
                <a:gd name="T76" fmla="*/ 389 w 1197"/>
                <a:gd name="T77" fmla="*/ 249 h 1202"/>
                <a:gd name="T78" fmla="*/ 389 w 1197"/>
                <a:gd name="T79" fmla="*/ 631 h 1202"/>
                <a:gd name="T80" fmla="*/ 318 w 1197"/>
                <a:gd name="T81" fmla="*/ 531 h 1202"/>
                <a:gd name="T82" fmla="*/ 318 w 1197"/>
                <a:gd name="T83" fmla="*/ 179 h 1202"/>
                <a:gd name="T84" fmla="*/ 377 w 1197"/>
                <a:gd name="T85" fmla="*/ 95 h 1202"/>
                <a:gd name="T86" fmla="*/ 449 w 1197"/>
                <a:gd name="T87" fmla="*/ 77 h 1202"/>
                <a:gd name="T88" fmla="*/ 575 w 1197"/>
                <a:gd name="T89" fmla="*/ 204 h 1202"/>
                <a:gd name="T90" fmla="*/ 600 w 1197"/>
                <a:gd name="T91" fmla="*/ 214 h 1202"/>
                <a:gd name="T92" fmla="*/ 625 w 1197"/>
                <a:gd name="T93" fmla="*/ 204 h 1202"/>
                <a:gd name="T94" fmla="*/ 752 w 1197"/>
                <a:gd name="T95" fmla="*/ 77 h 1202"/>
                <a:gd name="T96" fmla="*/ 823 w 1197"/>
                <a:gd name="T97" fmla="*/ 95 h 1202"/>
                <a:gd name="T98" fmla="*/ 883 w 1197"/>
                <a:gd name="T99" fmla="*/ 179 h 1202"/>
                <a:gd name="T100" fmla="*/ 883 w 1197"/>
                <a:gd name="T101" fmla="*/ 531 h 1202"/>
                <a:gd name="T102" fmla="*/ 600 w 1197"/>
                <a:gd name="T103" fmla="*/ 2 h 1202"/>
                <a:gd name="T104" fmla="*/ 600 w 1197"/>
                <a:gd name="T105" fmla="*/ 2 h 1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97" h="1202">
                  <a:moveTo>
                    <a:pt x="177" y="637"/>
                  </a:moveTo>
                  <a:cubicBezTo>
                    <a:pt x="177" y="181"/>
                    <a:pt x="177" y="1105"/>
                    <a:pt x="177" y="637"/>
                  </a:cubicBezTo>
                  <a:close/>
                  <a:moveTo>
                    <a:pt x="844" y="27"/>
                  </a:moveTo>
                  <a:lnTo>
                    <a:pt x="842" y="27"/>
                  </a:lnTo>
                  <a:lnTo>
                    <a:pt x="750" y="3"/>
                  </a:lnTo>
                  <a:cubicBezTo>
                    <a:pt x="738" y="0"/>
                    <a:pt x="725" y="4"/>
                    <a:pt x="717" y="13"/>
                  </a:cubicBezTo>
                  <a:lnTo>
                    <a:pt x="600" y="129"/>
                  </a:lnTo>
                  <a:lnTo>
                    <a:pt x="484" y="13"/>
                  </a:lnTo>
                  <a:cubicBezTo>
                    <a:pt x="475" y="4"/>
                    <a:pt x="463" y="0"/>
                    <a:pt x="451" y="3"/>
                  </a:cubicBezTo>
                  <a:lnTo>
                    <a:pt x="359" y="27"/>
                  </a:lnTo>
                  <a:lnTo>
                    <a:pt x="357" y="27"/>
                  </a:lnTo>
                  <a:cubicBezTo>
                    <a:pt x="292" y="49"/>
                    <a:pt x="248" y="110"/>
                    <a:pt x="248" y="179"/>
                  </a:cubicBezTo>
                  <a:lnTo>
                    <a:pt x="248" y="531"/>
                  </a:lnTo>
                  <a:cubicBezTo>
                    <a:pt x="248" y="617"/>
                    <a:pt x="308" y="688"/>
                    <a:pt x="389" y="704"/>
                  </a:cubicBezTo>
                  <a:lnTo>
                    <a:pt x="389" y="1166"/>
                  </a:lnTo>
                  <a:cubicBezTo>
                    <a:pt x="389" y="1176"/>
                    <a:pt x="392" y="1185"/>
                    <a:pt x="399" y="1191"/>
                  </a:cubicBezTo>
                  <a:cubicBezTo>
                    <a:pt x="406" y="1198"/>
                    <a:pt x="415" y="1202"/>
                    <a:pt x="424" y="1202"/>
                  </a:cubicBezTo>
                  <a:lnTo>
                    <a:pt x="777" y="1202"/>
                  </a:lnTo>
                  <a:cubicBezTo>
                    <a:pt x="786" y="1202"/>
                    <a:pt x="795" y="1198"/>
                    <a:pt x="802" y="1191"/>
                  </a:cubicBezTo>
                  <a:cubicBezTo>
                    <a:pt x="808" y="1185"/>
                    <a:pt x="812" y="1176"/>
                    <a:pt x="812" y="1166"/>
                  </a:cubicBezTo>
                  <a:lnTo>
                    <a:pt x="812" y="704"/>
                  </a:lnTo>
                  <a:cubicBezTo>
                    <a:pt x="893" y="688"/>
                    <a:pt x="953" y="617"/>
                    <a:pt x="953" y="531"/>
                  </a:cubicBezTo>
                  <a:lnTo>
                    <a:pt x="953" y="179"/>
                  </a:lnTo>
                  <a:cubicBezTo>
                    <a:pt x="953" y="110"/>
                    <a:pt x="909" y="49"/>
                    <a:pt x="844" y="27"/>
                  </a:cubicBezTo>
                  <a:close/>
                  <a:moveTo>
                    <a:pt x="883" y="531"/>
                  </a:moveTo>
                  <a:cubicBezTo>
                    <a:pt x="883" y="577"/>
                    <a:pt x="853" y="616"/>
                    <a:pt x="812" y="631"/>
                  </a:cubicBezTo>
                  <a:lnTo>
                    <a:pt x="812" y="249"/>
                  </a:lnTo>
                  <a:cubicBezTo>
                    <a:pt x="812" y="230"/>
                    <a:pt x="796" y="214"/>
                    <a:pt x="777" y="214"/>
                  </a:cubicBezTo>
                  <a:cubicBezTo>
                    <a:pt x="757" y="214"/>
                    <a:pt x="742" y="230"/>
                    <a:pt x="742" y="249"/>
                  </a:cubicBezTo>
                  <a:lnTo>
                    <a:pt x="742" y="1131"/>
                  </a:lnTo>
                  <a:lnTo>
                    <a:pt x="636" y="1131"/>
                  </a:lnTo>
                  <a:lnTo>
                    <a:pt x="636" y="602"/>
                  </a:lnTo>
                  <a:cubicBezTo>
                    <a:pt x="636" y="582"/>
                    <a:pt x="620" y="567"/>
                    <a:pt x="600" y="567"/>
                  </a:cubicBezTo>
                  <a:cubicBezTo>
                    <a:pt x="581" y="567"/>
                    <a:pt x="565" y="582"/>
                    <a:pt x="565" y="602"/>
                  </a:cubicBezTo>
                  <a:lnTo>
                    <a:pt x="565" y="1131"/>
                  </a:lnTo>
                  <a:lnTo>
                    <a:pt x="459" y="1131"/>
                  </a:lnTo>
                  <a:lnTo>
                    <a:pt x="459" y="249"/>
                  </a:lnTo>
                  <a:cubicBezTo>
                    <a:pt x="459" y="230"/>
                    <a:pt x="444" y="214"/>
                    <a:pt x="424" y="214"/>
                  </a:cubicBezTo>
                  <a:cubicBezTo>
                    <a:pt x="405" y="214"/>
                    <a:pt x="389" y="230"/>
                    <a:pt x="389" y="249"/>
                  </a:cubicBezTo>
                  <a:lnTo>
                    <a:pt x="389" y="631"/>
                  </a:lnTo>
                  <a:cubicBezTo>
                    <a:pt x="348" y="616"/>
                    <a:pt x="318" y="577"/>
                    <a:pt x="318" y="531"/>
                  </a:cubicBezTo>
                  <a:lnTo>
                    <a:pt x="318" y="179"/>
                  </a:lnTo>
                  <a:cubicBezTo>
                    <a:pt x="318" y="141"/>
                    <a:pt x="342" y="107"/>
                    <a:pt x="377" y="95"/>
                  </a:cubicBezTo>
                  <a:lnTo>
                    <a:pt x="449" y="77"/>
                  </a:lnTo>
                  <a:lnTo>
                    <a:pt x="575" y="204"/>
                  </a:lnTo>
                  <a:cubicBezTo>
                    <a:pt x="582" y="210"/>
                    <a:pt x="591" y="214"/>
                    <a:pt x="600" y="214"/>
                  </a:cubicBezTo>
                  <a:cubicBezTo>
                    <a:pt x="610" y="214"/>
                    <a:pt x="619" y="210"/>
                    <a:pt x="625" y="204"/>
                  </a:cubicBezTo>
                  <a:lnTo>
                    <a:pt x="752" y="77"/>
                  </a:lnTo>
                  <a:lnTo>
                    <a:pt x="823" y="95"/>
                  </a:lnTo>
                  <a:cubicBezTo>
                    <a:pt x="859" y="107"/>
                    <a:pt x="883" y="141"/>
                    <a:pt x="883" y="179"/>
                  </a:cubicBezTo>
                  <a:lnTo>
                    <a:pt x="883" y="531"/>
                  </a:lnTo>
                  <a:close/>
                  <a:moveTo>
                    <a:pt x="600" y="2"/>
                  </a:moveTo>
                  <a:cubicBezTo>
                    <a:pt x="1197" y="2"/>
                    <a:pt x="0" y="2"/>
                    <a:pt x="600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etrobras Sans" panose="020B0606020204030204" pitchFamily="34" charset="0"/>
              </a:endParaRPr>
            </a:p>
          </p:txBody>
        </p:sp>
        <p:sp>
          <p:nvSpPr>
            <p:cNvPr id="31" name="Freeform 17"/>
            <p:cNvSpPr>
              <a:spLocks noEditPoints="1"/>
            </p:cNvSpPr>
            <p:nvPr/>
          </p:nvSpPr>
          <p:spPr bwMode="auto">
            <a:xfrm>
              <a:off x="4543425" y="2352676"/>
              <a:ext cx="82550" cy="111125"/>
            </a:xfrm>
            <a:custGeom>
              <a:avLst/>
              <a:gdLst>
                <a:gd name="T0" fmla="*/ 197 w 306"/>
                <a:gd name="T1" fmla="*/ 286 h 413"/>
                <a:gd name="T2" fmla="*/ 92 w 306"/>
                <a:gd name="T3" fmla="*/ 286 h 413"/>
                <a:gd name="T4" fmla="*/ 92 w 306"/>
                <a:gd name="T5" fmla="*/ 275 h 413"/>
                <a:gd name="T6" fmla="*/ 98 w 306"/>
                <a:gd name="T7" fmla="*/ 232 h 413"/>
                <a:gd name="T8" fmla="*/ 116 w 306"/>
                <a:gd name="T9" fmla="*/ 201 h 413"/>
                <a:gd name="T10" fmla="*/ 170 w 306"/>
                <a:gd name="T11" fmla="*/ 152 h 413"/>
                <a:gd name="T12" fmla="*/ 192 w 306"/>
                <a:gd name="T13" fmla="*/ 119 h 413"/>
                <a:gd name="T14" fmla="*/ 183 w 306"/>
                <a:gd name="T15" fmla="*/ 95 h 413"/>
                <a:gd name="T16" fmla="*/ 156 w 306"/>
                <a:gd name="T17" fmla="*/ 87 h 413"/>
                <a:gd name="T18" fmla="*/ 124 w 306"/>
                <a:gd name="T19" fmla="*/ 100 h 413"/>
                <a:gd name="T20" fmla="*/ 107 w 306"/>
                <a:gd name="T21" fmla="*/ 145 h 413"/>
                <a:gd name="T22" fmla="*/ 0 w 306"/>
                <a:gd name="T23" fmla="*/ 132 h 413"/>
                <a:gd name="T24" fmla="*/ 43 w 306"/>
                <a:gd name="T25" fmla="*/ 36 h 413"/>
                <a:gd name="T26" fmla="*/ 158 w 306"/>
                <a:gd name="T27" fmla="*/ 0 h 413"/>
                <a:gd name="T28" fmla="*/ 255 w 306"/>
                <a:gd name="T29" fmla="*/ 25 h 413"/>
                <a:gd name="T30" fmla="*/ 306 w 306"/>
                <a:gd name="T31" fmla="*/ 116 h 413"/>
                <a:gd name="T32" fmla="*/ 293 w 306"/>
                <a:gd name="T33" fmla="*/ 162 h 413"/>
                <a:gd name="T34" fmla="*/ 240 w 306"/>
                <a:gd name="T35" fmla="*/ 215 h 413"/>
                <a:gd name="T36" fmla="*/ 204 w 306"/>
                <a:gd name="T37" fmla="*/ 251 h 413"/>
                <a:gd name="T38" fmla="*/ 197 w 306"/>
                <a:gd name="T39" fmla="*/ 286 h 413"/>
                <a:gd name="T40" fmla="*/ 88 w 306"/>
                <a:gd name="T41" fmla="*/ 314 h 413"/>
                <a:gd name="T42" fmla="*/ 201 w 306"/>
                <a:gd name="T43" fmla="*/ 314 h 413"/>
                <a:gd name="T44" fmla="*/ 201 w 306"/>
                <a:gd name="T45" fmla="*/ 413 h 413"/>
                <a:gd name="T46" fmla="*/ 88 w 306"/>
                <a:gd name="T47" fmla="*/ 413 h 413"/>
                <a:gd name="T48" fmla="*/ 88 w 306"/>
                <a:gd name="T49" fmla="*/ 314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6" h="413">
                  <a:moveTo>
                    <a:pt x="197" y="286"/>
                  </a:moveTo>
                  <a:lnTo>
                    <a:pt x="92" y="286"/>
                  </a:lnTo>
                  <a:lnTo>
                    <a:pt x="92" y="275"/>
                  </a:lnTo>
                  <a:cubicBezTo>
                    <a:pt x="92" y="257"/>
                    <a:pt x="94" y="243"/>
                    <a:pt x="98" y="232"/>
                  </a:cubicBezTo>
                  <a:cubicBezTo>
                    <a:pt x="102" y="220"/>
                    <a:pt x="108" y="210"/>
                    <a:pt x="116" y="201"/>
                  </a:cubicBezTo>
                  <a:cubicBezTo>
                    <a:pt x="124" y="192"/>
                    <a:pt x="142" y="175"/>
                    <a:pt x="170" y="152"/>
                  </a:cubicBezTo>
                  <a:cubicBezTo>
                    <a:pt x="185" y="140"/>
                    <a:pt x="192" y="129"/>
                    <a:pt x="192" y="119"/>
                  </a:cubicBezTo>
                  <a:cubicBezTo>
                    <a:pt x="192" y="108"/>
                    <a:pt x="189" y="101"/>
                    <a:pt x="183" y="95"/>
                  </a:cubicBezTo>
                  <a:cubicBezTo>
                    <a:pt x="177" y="89"/>
                    <a:pt x="168" y="87"/>
                    <a:pt x="156" y="87"/>
                  </a:cubicBezTo>
                  <a:cubicBezTo>
                    <a:pt x="143" y="87"/>
                    <a:pt x="132" y="91"/>
                    <a:pt x="124" y="100"/>
                  </a:cubicBezTo>
                  <a:cubicBezTo>
                    <a:pt x="115" y="108"/>
                    <a:pt x="110" y="123"/>
                    <a:pt x="107" y="145"/>
                  </a:cubicBezTo>
                  <a:lnTo>
                    <a:pt x="0" y="132"/>
                  </a:lnTo>
                  <a:cubicBezTo>
                    <a:pt x="3" y="92"/>
                    <a:pt x="18" y="60"/>
                    <a:pt x="43" y="36"/>
                  </a:cubicBezTo>
                  <a:cubicBezTo>
                    <a:pt x="68" y="12"/>
                    <a:pt x="106" y="0"/>
                    <a:pt x="158" y="0"/>
                  </a:cubicBezTo>
                  <a:cubicBezTo>
                    <a:pt x="198" y="0"/>
                    <a:pt x="231" y="9"/>
                    <a:pt x="255" y="25"/>
                  </a:cubicBezTo>
                  <a:cubicBezTo>
                    <a:pt x="289" y="48"/>
                    <a:pt x="306" y="78"/>
                    <a:pt x="306" y="116"/>
                  </a:cubicBezTo>
                  <a:cubicBezTo>
                    <a:pt x="306" y="132"/>
                    <a:pt x="301" y="147"/>
                    <a:pt x="293" y="162"/>
                  </a:cubicBezTo>
                  <a:cubicBezTo>
                    <a:pt x="284" y="176"/>
                    <a:pt x="266" y="194"/>
                    <a:pt x="240" y="215"/>
                  </a:cubicBezTo>
                  <a:cubicBezTo>
                    <a:pt x="221" y="230"/>
                    <a:pt x="209" y="242"/>
                    <a:pt x="204" y="251"/>
                  </a:cubicBezTo>
                  <a:cubicBezTo>
                    <a:pt x="199" y="260"/>
                    <a:pt x="197" y="271"/>
                    <a:pt x="197" y="286"/>
                  </a:cubicBezTo>
                  <a:close/>
                  <a:moveTo>
                    <a:pt x="88" y="314"/>
                  </a:moveTo>
                  <a:lnTo>
                    <a:pt x="201" y="314"/>
                  </a:lnTo>
                  <a:lnTo>
                    <a:pt x="201" y="413"/>
                  </a:lnTo>
                  <a:lnTo>
                    <a:pt x="88" y="413"/>
                  </a:lnTo>
                  <a:lnTo>
                    <a:pt x="88" y="3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etrobras Sans" panose="020B0606020204030204" pitchFamily="34" charset="0"/>
              </a:endParaRPr>
            </a:p>
          </p:txBody>
        </p:sp>
      </p:grpSp>
      <p:grpSp>
        <p:nvGrpSpPr>
          <p:cNvPr id="38" name="Agrupar 37"/>
          <p:cNvGrpSpPr/>
          <p:nvPr/>
        </p:nvGrpSpPr>
        <p:grpSpPr>
          <a:xfrm>
            <a:off x="791825" y="5159711"/>
            <a:ext cx="5329454" cy="707886"/>
            <a:chOff x="791825" y="5318662"/>
            <a:chExt cx="5329454" cy="707886"/>
          </a:xfrm>
        </p:grpSpPr>
        <p:sp>
          <p:nvSpPr>
            <p:cNvPr id="18" name="Retângulo 17"/>
            <p:cNvSpPr/>
            <p:nvPr/>
          </p:nvSpPr>
          <p:spPr>
            <a:xfrm>
              <a:off x="1519937" y="5318662"/>
              <a:ext cx="46013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4165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Geração automática de protocolo e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4165"/>
                  </a:solidFill>
                  <a:effectLst/>
                  <a:uLnTx/>
                  <a:uFillTx/>
                  <a:latin typeface="Petrobras Sans" panose="020B0606020204030204" pitchFamily="34" charset="0"/>
                </a:rPr>
                <a:t>maior controle sobre as demandas</a:t>
              </a:r>
            </a:p>
          </p:txBody>
        </p:sp>
        <p:grpSp>
          <p:nvGrpSpPr>
            <p:cNvPr id="22" name="Grupo 21"/>
            <p:cNvGrpSpPr/>
            <p:nvPr/>
          </p:nvGrpSpPr>
          <p:grpSpPr>
            <a:xfrm>
              <a:off x="791825" y="5391411"/>
              <a:ext cx="612000" cy="468000"/>
              <a:chOff x="4213225" y="2284413"/>
              <a:chExt cx="722312" cy="581025"/>
            </a:xfrm>
            <a:solidFill>
              <a:srgbClr val="00B050"/>
            </a:solidFill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4213225" y="2284413"/>
                <a:ext cx="477837" cy="581025"/>
              </a:xfrm>
              <a:custGeom>
                <a:avLst/>
                <a:gdLst>
                  <a:gd name="T0" fmla="*/ 1602 w 1757"/>
                  <a:gd name="T1" fmla="*/ 1953 h 2138"/>
                  <a:gd name="T2" fmla="*/ 1572 w 1757"/>
                  <a:gd name="T3" fmla="*/ 1983 h 2138"/>
                  <a:gd name="T4" fmla="*/ 186 w 1757"/>
                  <a:gd name="T5" fmla="*/ 1983 h 2138"/>
                  <a:gd name="T6" fmla="*/ 155 w 1757"/>
                  <a:gd name="T7" fmla="*/ 1953 h 2138"/>
                  <a:gd name="T8" fmla="*/ 155 w 1757"/>
                  <a:gd name="T9" fmla="*/ 186 h 2138"/>
                  <a:gd name="T10" fmla="*/ 186 w 1757"/>
                  <a:gd name="T11" fmla="*/ 155 h 2138"/>
                  <a:gd name="T12" fmla="*/ 1572 w 1757"/>
                  <a:gd name="T13" fmla="*/ 155 h 2138"/>
                  <a:gd name="T14" fmla="*/ 1602 w 1757"/>
                  <a:gd name="T15" fmla="*/ 186 h 2138"/>
                  <a:gd name="T16" fmla="*/ 1602 w 1757"/>
                  <a:gd name="T17" fmla="*/ 348 h 2138"/>
                  <a:gd name="T18" fmla="*/ 1757 w 1757"/>
                  <a:gd name="T19" fmla="*/ 348 h 2138"/>
                  <a:gd name="T20" fmla="*/ 1757 w 1757"/>
                  <a:gd name="T21" fmla="*/ 186 h 2138"/>
                  <a:gd name="T22" fmla="*/ 1572 w 1757"/>
                  <a:gd name="T23" fmla="*/ 0 h 2138"/>
                  <a:gd name="T24" fmla="*/ 186 w 1757"/>
                  <a:gd name="T25" fmla="*/ 0 h 2138"/>
                  <a:gd name="T26" fmla="*/ 0 w 1757"/>
                  <a:gd name="T27" fmla="*/ 186 h 2138"/>
                  <a:gd name="T28" fmla="*/ 0 w 1757"/>
                  <a:gd name="T29" fmla="*/ 1953 h 2138"/>
                  <a:gd name="T30" fmla="*/ 186 w 1757"/>
                  <a:gd name="T31" fmla="*/ 2138 h 2138"/>
                  <a:gd name="T32" fmla="*/ 1572 w 1757"/>
                  <a:gd name="T33" fmla="*/ 2138 h 2138"/>
                  <a:gd name="T34" fmla="*/ 1757 w 1757"/>
                  <a:gd name="T35" fmla="*/ 1953 h 2138"/>
                  <a:gd name="T36" fmla="*/ 1757 w 1757"/>
                  <a:gd name="T37" fmla="*/ 1741 h 2138"/>
                  <a:gd name="T38" fmla="*/ 1602 w 1757"/>
                  <a:gd name="T39" fmla="*/ 1741 h 2138"/>
                  <a:gd name="T40" fmla="*/ 1602 w 1757"/>
                  <a:gd name="T41" fmla="*/ 1953 h 2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57" h="2138">
                    <a:moveTo>
                      <a:pt x="1602" y="1953"/>
                    </a:moveTo>
                    <a:cubicBezTo>
                      <a:pt x="1602" y="1969"/>
                      <a:pt x="1588" y="1983"/>
                      <a:pt x="1572" y="1983"/>
                    </a:cubicBezTo>
                    <a:lnTo>
                      <a:pt x="186" y="1983"/>
                    </a:lnTo>
                    <a:cubicBezTo>
                      <a:pt x="169" y="1983"/>
                      <a:pt x="155" y="1969"/>
                      <a:pt x="155" y="1953"/>
                    </a:cubicBezTo>
                    <a:lnTo>
                      <a:pt x="155" y="186"/>
                    </a:lnTo>
                    <a:cubicBezTo>
                      <a:pt x="155" y="169"/>
                      <a:pt x="169" y="155"/>
                      <a:pt x="186" y="155"/>
                    </a:cubicBezTo>
                    <a:lnTo>
                      <a:pt x="1572" y="155"/>
                    </a:lnTo>
                    <a:cubicBezTo>
                      <a:pt x="1588" y="155"/>
                      <a:pt x="1602" y="169"/>
                      <a:pt x="1602" y="186"/>
                    </a:cubicBezTo>
                    <a:lnTo>
                      <a:pt x="1602" y="348"/>
                    </a:lnTo>
                    <a:lnTo>
                      <a:pt x="1757" y="348"/>
                    </a:lnTo>
                    <a:lnTo>
                      <a:pt x="1757" y="186"/>
                    </a:lnTo>
                    <a:cubicBezTo>
                      <a:pt x="1757" y="83"/>
                      <a:pt x="1674" y="0"/>
                      <a:pt x="1572" y="0"/>
                    </a:cubicBezTo>
                    <a:lnTo>
                      <a:pt x="186" y="0"/>
                    </a:lnTo>
                    <a:cubicBezTo>
                      <a:pt x="83" y="0"/>
                      <a:pt x="0" y="83"/>
                      <a:pt x="0" y="186"/>
                    </a:cubicBezTo>
                    <a:lnTo>
                      <a:pt x="0" y="1953"/>
                    </a:lnTo>
                    <a:cubicBezTo>
                      <a:pt x="0" y="2055"/>
                      <a:pt x="83" y="2138"/>
                      <a:pt x="186" y="2138"/>
                    </a:cubicBezTo>
                    <a:lnTo>
                      <a:pt x="1572" y="2138"/>
                    </a:lnTo>
                    <a:cubicBezTo>
                      <a:pt x="1674" y="2138"/>
                      <a:pt x="1757" y="2055"/>
                      <a:pt x="1757" y="1953"/>
                    </a:cubicBezTo>
                    <a:lnTo>
                      <a:pt x="1757" y="1741"/>
                    </a:lnTo>
                    <a:lnTo>
                      <a:pt x="1602" y="1741"/>
                    </a:lnTo>
                    <a:lnTo>
                      <a:pt x="1602" y="195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etrobras Sans" panose="020B0606020204030204" pitchFamily="34" charset="0"/>
                </a:endParaRPr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4346575" y="2397125"/>
                <a:ext cx="209550" cy="4127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etrobras Sans" panose="020B0606020204030204" pitchFamily="34" charset="0"/>
                </a:endParaRPr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4346575" y="2466975"/>
                <a:ext cx="209550" cy="428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etrobras Sans" panose="020B0606020204030204" pitchFamily="34" charset="0"/>
                </a:endParaRPr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4346575" y="2538413"/>
                <a:ext cx="127000" cy="428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etrobras Sans" panose="020B0606020204030204" pitchFamily="34" charset="0"/>
                </a:endParaRPr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4346575" y="2708275"/>
                <a:ext cx="127000" cy="428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etrobras Sans" panose="020B0606020204030204" pitchFamily="34" charset="0"/>
                </a:endParaRPr>
              </a:p>
            </p:txBody>
          </p:sp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4511675" y="2327275"/>
                <a:ext cx="423862" cy="423863"/>
              </a:xfrm>
              <a:custGeom>
                <a:avLst/>
                <a:gdLst>
                  <a:gd name="T0" fmla="*/ 1198 w 1562"/>
                  <a:gd name="T1" fmla="*/ 575 h 1556"/>
                  <a:gd name="T2" fmla="*/ 986 w 1562"/>
                  <a:gd name="T3" fmla="*/ 363 h 1556"/>
                  <a:gd name="T4" fmla="*/ 1081 w 1562"/>
                  <a:gd name="T5" fmla="*/ 205 h 1556"/>
                  <a:gd name="T6" fmla="*/ 1357 w 1562"/>
                  <a:gd name="T7" fmla="*/ 480 h 1556"/>
                  <a:gd name="T8" fmla="*/ 1198 w 1562"/>
                  <a:gd name="T9" fmla="*/ 575 h 1556"/>
                  <a:gd name="T10" fmla="*/ 996 w 1562"/>
                  <a:gd name="T11" fmla="*/ 1081 h 1556"/>
                  <a:gd name="T12" fmla="*/ 180 w 1562"/>
                  <a:gd name="T13" fmla="*/ 1383 h 1556"/>
                  <a:gd name="T14" fmla="*/ 482 w 1562"/>
                  <a:gd name="T15" fmla="*/ 567 h 1556"/>
                  <a:gd name="T16" fmla="*/ 872 w 1562"/>
                  <a:gd name="T17" fmla="*/ 469 h 1556"/>
                  <a:gd name="T18" fmla="*/ 1094 w 1562"/>
                  <a:gd name="T19" fmla="*/ 691 h 1556"/>
                  <a:gd name="T20" fmla="*/ 996 w 1562"/>
                  <a:gd name="T21" fmla="*/ 1081 h 1556"/>
                  <a:gd name="T22" fmla="*/ 1537 w 1562"/>
                  <a:gd name="T23" fmla="*/ 441 h 1556"/>
                  <a:gd name="T24" fmla="*/ 1121 w 1562"/>
                  <a:gd name="T25" fmla="*/ 25 h 1556"/>
                  <a:gd name="T26" fmla="*/ 1056 w 1562"/>
                  <a:gd name="T27" fmla="*/ 3 h 1556"/>
                  <a:gd name="T28" fmla="*/ 999 w 1562"/>
                  <a:gd name="T29" fmla="*/ 40 h 1556"/>
                  <a:gd name="T30" fmla="*/ 831 w 1562"/>
                  <a:gd name="T31" fmla="*/ 318 h 1556"/>
                  <a:gd name="T32" fmla="*/ 425 w 1562"/>
                  <a:gd name="T33" fmla="*/ 416 h 1556"/>
                  <a:gd name="T34" fmla="*/ 352 w 1562"/>
                  <a:gd name="T35" fmla="*/ 468 h 1556"/>
                  <a:gd name="T36" fmla="*/ 13 w 1562"/>
                  <a:gd name="T37" fmla="*/ 1382 h 1556"/>
                  <a:gd name="T38" fmla="*/ 29 w 1562"/>
                  <a:gd name="T39" fmla="*/ 1467 h 1556"/>
                  <a:gd name="T40" fmla="*/ 96 w 1562"/>
                  <a:gd name="T41" fmla="*/ 1534 h 1556"/>
                  <a:gd name="T42" fmla="*/ 151 w 1562"/>
                  <a:gd name="T43" fmla="*/ 1556 h 1556"/>
                  <a:gd name="T44" fmla="*/ 181 w 1562"/>
                  <a:gd name="T45" fmla="*/ 1550 h 1556"/>
                  <a:gd name="T46" fmla="*/ 1095 w 1562"/>
                  <a:gd name="T47" fmla="*/ 1211 h 1556"/>
                  <a:gd name="T48" fmla="*/ 1147 w 1562"/>
                  <a:gd name="T49" fmla="*/ 1138 h 1556"/>
                  <a:gd name="T50" fmla="*/ 1246 w 1562"/>
                  <a:gd name="T51" fmla="*/ 727 h 1556"/>
                  <a:gd name="T52" fmla="*/ 1522 w 1562"/>
                  <a:gd name="T53" fmla="*/ 562 h 1556"/>
                  <a:gd name="T54" fmla="*/ 1560 w 1562"/>
                  <a:gd name="T55" fmla="*/ 505 h 1556"/>
                  <a:gd name="T56" fmla="*/ 1537 w 1562"/>
                  <a:gd name="T57" fmla="*/ 441 h 1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2" h="1556">
                    <a:moveTo>
                      <a:pt x="1198" y="575"/>
                    </a:moveTo>
                    <a:lnTo>
                      <a:pt x="986" y="363"/>
                    </a:lnTo>
                    <a:lnTo>
                      <a:pt x="1081" y="205"/>
                    </a:lnTo>
                    <a:lnTo>
                      <a:pt x="1357" y="480"/>
                    </a:lnTo>
                    <a:lnTo>
                      <a:pt x="1198" y="575"/>
                    </a:lnTo>
                    <a:close/>
                    <a:moveTo>
                      <a:pt x="996" y="1081"/>
                    </a:moveTo>
                    <a:cubicBezTo>
                      <a:pt x="856" y="1130"/>
                      <a:pt x="449" y="1274"/>
                      <a:pt x="180" y="1383"/>
                    </a:cubicBezTo>
                    <a:cubicBezTo>
                      <a:pt x="289" y="1114"/>
                      <a:pt x="433" y="707"/>
                      <a:pt x="482" y="567"/>
                    </a:cubicBezTo>
                    <a:cubicBezTo>
                      <a:pt x="612" y="553"/>
                      <a:pt x="787" y="497"/>
                      <a:pt x="872" y="469"/>
                    </a:cubicBezTo>
                    <a:lnTo>
                      <a:pt x="1094" y="691"/>
                    </a:lnTo>
                    <a:cubicBezTo>
                      <a:pt x="1066" y="776"/>
                      <a:pt x="1010" y="950"/>
                      <a:pt x="996" y="1081"/>
                    </a:cubicBezTo>
                    <a:close/>
                    <a:moveTo>
                      <a:pt x="1537" y="441"/>
                    </a:moveTo>
                    <a:lnTo>
                      <a:pt x="1121" y="25"/>
                    </a:lnTo>
                    <a:cubicBezTo>
                      <a:pt x="1104" y="8"/>
                      <a:pt x="1080" y="0"/>
                      <a:pt x="1056" y="3"/>
                    </a:cubicBezTo>
                    <a:cubicBezTo>
                      <a:pt x="1033" y="6"/>
                      <a:pt x="1012" y="20"/>
                      <a:pt x="999" y="40"/>
                    </a:cubicBezTo>
                    <a:lnTo>
                      <a:pt x="831" y="318"/>
                    </a:lnTo>
                    <a:cubicBezTo>
                      <a:pt x="729" y="353"/>
                      <a:pt x="528" y="415"/>
                      <a:pt x="425" y="416"/>
                    </a:cubicBezTo>
                    <a:cubicBezTo>
                      <a:pt x="392" y="416"/>
                      <a:pt x="363" y="437"/>
                      <a:pt x="352" y="468"/>
                    </a:cubicBezTo>
                    <a:cubicBezTo>
                      <a:pt x="350" y="474"/>
                      <a:pt x="144" y="1070"/>
                      <a:pt x="13" y="1382"/>
                    </a:cubicBezTo>
                    <a:cubicBezTo>
                      <a:pt x="0" y="1411"/>
                      <a:pt x="7" y="1444"/>
                      <a:pt x="29" y="1467"/>
                    </a:cubicBezTo>
                    <a:lnTo>
                      <a:pt x="96" y="1534"/>
                    </a:lnTo>
                    <a:cubicBezTo>
                      <a:pt x="111" y="1548"/>
                      <a:pt x="131" y="1556"/>
                      <a:pt x="151" y="1556"/>
                    </a:cubicBezTo>
                    <a:cubicBezTo>
                      <a:pt x="161" y="1556"/>
                      <a:pt x="172" y="1554"/>
                      <a:pt x="181" y="1550"/>
                    </a:cubicBezTo>
                    <a:cubicBezTo>
                      <a:pt x="493" y="1419"/>
                      <a:pt x="1089" y="1213"/>
                      <a:pt x="1095" y="1211"/>
                    </a:cubicBezTo>
                    <a:cubicBezTo>
                      <a:pt x="1126" y="1200"/>
                      <a:pt x="1147" y="1171"/>
                      <a:pt x="1147" y="1138"/>
                    </a:cubicBezTo>
                    <a:cubicBezTo>
                      <a:pt x="1148" y="1034"/>
                      <a:pt x="1211" y="828"/>
                      <a:pt x="1246" y="727"/>
                    </a:cubicBezTo>
                    <a:lnTo>
                      <a:pt x="1522" y="562"/>
                    </a:lnTo>
                    <a:cubicBezTo>
                      <a:pt x="1543" y="550"/>
                      <a:pt x="1557" y="529"/>
                      <a:pt x="1560" y="505"/>
                    </a:cubicBezTo>
                    <a:cubicBezTo>
                      <a:pt x="1562" y="482"/>
                      <a:pt x="1554" y="458"/>
                      <a:pt x="1537" y="4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etrobras Sans" panose="020B0606020204030204" pitchFamily="34" charset="0"/>
                </a:endParaRPr>
              </a:p>
            </p:txBody>
          </p:sp>
          <p:sp>
            <p:nvSpPr>
              <p:cNvPr id="29" name="Freeform 28"/>
              <p:cNvSpPr>
                <a:spLocks/>
              </p:cNvSpPr>
              <p:nvPr/>
            </p:nvSpPr>
            <p:spPr bwMode="auto">
              <a:xfrm>
                <a:off x="4613275" y="2522538"/>
                <a:ext cx="128587" cy="125413"/>
              </a:xfrm>
              <a:custGeom>
                <a:avLst/>
                <a:gdLst>
                  <a:gd name="T0" fmla="*/ 353 w 471"/>
                  <a:gd name="T1" fmla="*/ 0 h 463"/>
                  <a:gd name="T2" fmla="*/ 235 w 471"/>
                  <a:gd name="T3" fmla="*/ 118 h 463"/>
                  <a:gd name="T4" fmla="*/ 236 w 471"/>
                  <a:gd name="T5" fmla="*/ 125 h 463"/>
                  <a:gd name="T6" fmla="*/ 31 w 471"/>
                  <a:gd name="T7" fmla="*/ 330 h 463"/>
                  <a:gd name="T8" fmla="*/ 31 w 471"/>
                  <a:gd name="T9" fmla="*/ 440 h 463"/>
                  <a:gd name="T10" fmla="*/ 86 w 471"/>
                  <a:gd name="T11" fmla="*/ 463 h 463"/>
                  <a:gd name="T12" fmla="*/ 140 w 471"/>
                  <a:gd name="T13" fmla="*/ 440 h 463"/>
                  <a:gd name="T14" fmla="*/ 346 w 471"/>
                  <a:gd name="T15" fmla="*/ 235 h 463"/>
                  <a:gd name="T16" fmla="*/ 353 w 471"/>
                  <a:gd name="T17" fmla="*/ 236 h 463"/>
                  <a:gd name="T18" fmla="*/ 471 w 471"/>
                  <a:gd name="T19" fmla="*/ 118 h 463"/>
                  <a:gd name="T20" fmla="*/ 353 w 471"/>
                  <a:gd name="T21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1" h="463">
                    <a:moveTo>
                      <a:pt x="353" y="0"/>
                    </a:moveTo>
                    <a:cubicBezTo>
                      <a:pt x="288" y="0"/>
                      <a:pt x="235" y="53"/>
                      <a:pt x="235" y="118"/>
                    </a:cubicBezTo>
                    <a:cubicBezTo>
                      <a:pt x="235" y="120"/>
                      <a:pt x="236" y="123"/>
                      <a:pt x="236" y="125"/>
                    </a:cubicBezTo>
                    <a:lnTo>
                      <a:pt x="31" y="330"/>
                    </a:lnTo>
                    <a:cubicBezTo>
                      <a:pt x="0" y="361"/>
                      <a:pt x="0" y="410"/>
                      <a:pt x="31" y="440"/>
                    </a:cubicBezTo>
                    <a:cubicBezTo>
                      <a:pt x="46" y="455"/>
                      <a:pt x="66" y="463"/>
                      <a:pt x="86" y="463"/>
                    </a:cubicBezTo>
                    <a:cubicBezTo>
                      <a:pt x="105" y="463"/>
                      <a:pt x="125" y="455"/>
                      <a:pt x="140" y="440"/>
                    </a:cubicBezTo>
                    <a:lnTo>
                      <a:pt x="346" y="235"/>
                    </a:lnTo>
                    <a:cubicBezTo>
                      <a:pt x="348" y="235"/>
                      <a:pt x="351" y="236"/>
                      <a:pt x="353" y="236"/>
                    </a:cubicBezTo>
                    <a:cubicBezTo>
                      <a:pt x="418" y="236"/>
                      <a:pt x="471" y="183"/>
                      <a:pt x="471" y="118"/>
                    </a:cubicBezTo>
                    <a:cubicBezTo>
                      <a:pt x="471" y="53"/>
                      <a:pt x="418" y="0"/>
                      <a:pt x="35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etrobras Sans" panose="020B0606020204030204" pitchFamily="34" charset="0"/>
                </a:endParaRPr>
              </a:p>
            </p:txBody>
          </p:sp>
        </p:grpSp>
      </p:grpSp>
      <p:sp>
        <p:nvSpPr>
          <p:cNvPr id="32" name="Espaço Reservado para Texto 1"/>
          <p:cNvSpPr txBox="1">
            <a:spLocks/>
          </p:cNvSpPr>
          <p:nvPr/>
        </p:nvSpPr>
        <p:spPr bwMode="auto">
          <a:xfrm>
            <a:off x="379518" y="259741"/>
            <a:ext cx="6275283" cy="800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004165"/>
                </a:solidFill>
                <a:effectLst/>
                <a:uLnTx/>
                <a:uFillTx/>
                <a:latin typeface="Petrobras Sans XBold" panose="020B0806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CANAL DE DENÚNCIA DA PETROBRAS</a:t>
            </a:r>
          </a:p>
          <a:p>
            <a:pPr marL="0" marR="0" lvl="0" indent="0" algn="l" defTabSz="914400" rtl="0" eaLnBrk="1" fontAlgn="base" latinLnBrk="0" hangingPunct="1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7D9AAA"/>
                </a:solidFill>
                <a:effectLst/>
                <a:uLnTx/>
                <a:uFillTx/>
                <a:latin typeface="Petrobras Sans" panose="020B0606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Principais características</a:t>
            </a:r>
          </a:p>
        </p:txBody>
      </p:sp>
      <p:sp>
        <p:nvSpPr>
          <p:cNvPr id="33" name="CaixaDeTexto 32"/>
          <p:cNvSpPr txBox="1"/>
          <p:nvPr/>
        </p:nvSpPr>
        <p:spPr>
          <a:xfrm>
            <a:off x="489780" y="1036978"/>
            <a:ext cx="403058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etrobras Sans" panose="020B0606020204030204" pitchFamily="34" charset="0"/>
              </a:rPr>
              <a:t>https://contatoseguro.com.br/petrobras</a:t>
            </a:r>
          </a:p>
        </p:txBody>
      </p:sp>
      <p:pic>
        <p:nvPicPr>
          <p:cNvPr id="35" name="Imagem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0932" y="6298685"/>
            <a:ext cx="480000" cy="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27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i9_Aqua Purple">
      <a:dk1>
        <a:srgbClr val="57565A"/>
      </a:dk1>
      <a:lt1>
        <a:sysClr val="window" lastClr="FFFFFF"/>
      </a:lt1>
      <a:dk2>
        <a:srgbClr val="6651A1"/>
      </a:dk2>
      <a:lt2>
        <a:srgbClr val="5E5CA2"/>
      </a:lt2>
      <a:accent1>
        <a:srgbClr val="00A09D"/>
      </a:accent1>
      <a:accent2>
        <a:srgbClr val="0099A5"/>
      </a:accent2>
      <a:accent3>
        <a:srgbClr val="1891AB"/>
      </a:accent3>
      <a:accent4>
        <a:srgbClr val="2C85AE"/>
      </a:accent4>
      <a:accent5>
        <a:srgbClr val="4276AA"/>
      </a:accent5>
      <a:accent6>
        <a:srgbClr val="5268A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9_Office Theme">
  <a:themeElements>
    <a:clrScheme name="i9_Aqua Purple Dark">
      <a:dk1>
        <a:srgbClr val="FFFFFF"/>
      </a:dk1>
      <a:lt1>
        <a:srgbClr val="2B2B2D"/>
      </a:lt1>
      <a:dk2>
        <a:srgbClr val="6651A1"/>
      </a:dk2>
      <a:lt2>
        <a:srgbClr val="5E5CA2"/>
      </a:lt2>
      <a:accent1>
        <a:srgbClr val="00A09D"/>
      </a:accent1>
      <a:accent2>
        <a:srgbClr val="0099A5"/>
      </a:accent2>
      <a:accent3>
        <a:srgbClr val="1891AB"/>
      </a:accent3>
      <a:accent4>
        <a:srgbClr val="2C85AE"/>
      </a:accent4>
      <a:accent5>
        <a:srgbClr val="4276AA"/>
      </a:accent5>
      <a:accent6>
        <a:srgbClr val="5268A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21_Office Theme">
  <a:themeElements>
    <a:clrScheme name="i9_Aqua Purple Dark">
      <a:dk1>
        <a:srgbClr val="FFFFFF"/>
      </a:dk1>
      <a:lt1>
        <a:srgbClr val="2B2B2D"/>
      </a:lt1>
      <a:dk2>
        <a:srgbClr val="6651A1"/>
      </a:dk2>
      <a:lt2>
        <a:srgbClr val="5E5CA2"/>
      </a:lt2>
      <a:accent1>
        <a:srgbClr val="00A09D"/>
      </a:accent1>
      <a:accent2>
        <a:srgbClr val="0099A5"/>
      </a:accent2>
      <a:accent3>
        <a:srgbClr val="1891AB"/>
      </a:accent3>
      <a:accent4>
        <a:srgbClr val="2C85AE"/>
      </a:accent4>
      <a:accent5>
        <a:srgbClr val="4276AA"/>
      </a:accent5>
      <a:accent6>
        <a:srgbClr val="5268A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10_Office Theme">
  <a:themeElements>
    <a:clrScheme name="i9_Blue Lime Dark">
      <a:dk1>
        <a:srgbClr val="FFFFFF"/>
      </a:dk1>
      <a:lt1>
        <a:srgbClr val="2B2B2D"/>
      </a:lt1>
      <a:dk2>
        <a:srgbClr val="8DC928"/>
      </a:dk2>
      <a:lt2>
        <a:srgbClr val="ABD22A"/>
      </a:lt2>
      <a:accent1>
        <a:srgbClr val="2099D8"/>
      </a:accent1>
      <a:accent2>
        <a:srgbClr val="239CCE"/>
      </a:accent2>
      <a:accent3>
        <a:srgbClr val="27A6C2"/>
      </a:accent3>
      <a:accent4>
        <a:srgbClr val="25B7AB"/>
      </a:accent4>
      <a:accent5>
        <a:srgbClr val="5BBE77"/>
      </a:accent5>
      <a:accent6>
        <a:srgbClr val="7EC44E"/>
      </a:accent6>
      <a:hlink>
        <a:srgbClr val="2F8299"/>
      </a:hlink>
      <a:folHlink>
        <a:srgbClr val="8C8C8C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7.xml><?xml version="1.0" encoding="utf-8"?>
<a:theme xmlns:a="http://schemas.openxmlformats.org/drawingml/2006/main" name="4_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Office Theme">
  <a:themeElements>
    <a:clrScheme name="i9_Blue Lime">
      <a:dk1>
        <a:srgbClr val="57565A"/>
      </a:dk1>
      <a:lt1>
        <a:sysClr val="window" lastClr="FFFFFF"/>
      </a:lt1>
      <a:dk2>
        <a:srgbClr val="8DC928"/>
      </a:dk2>
      <a:lt2>
        <a:srgbClr val="ABD22A"/>
      </a:lt2>
      <a:accent1>
        <a:srgbClr val="2099D8"/>
      </a:accent1>
      <a:accent2>
        <a:srgbClr val="239CCE"/>
      </a:accent2>
      <a:accent3>
        <a:srgbClr val="27A6C2"/>
      </a:accent3>
      <a:accent4>
        <a:srgbClr val="25B7AB"/>
      </a:accent4>
      <a:accent5>
        <a:srgbClr val="5BBE77"/>
      </a:accent5>
      <a:accent6>
        <a:srgbClr val="7EC44E"/>
      </a:accent6>
      <a:hlink>
        <a:srgbClr val="2F8299"/>
      </a:hlink>
      <a:folHlink>
        <a:srgbClr val="8C8C8C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9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1034</Words>
  <Application>Microsoft Office PowerPoint</Application>
  <PresentationFormat>Widescreen</PresentationFormat>
  <Paragraphs>193</Paragraphs>
  <Slides>14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16</vt:i4>
      </vt:variant>
      <vt:variant>
        <vt:lpstr>Tema</vt:lpstr>
      </vt:variant>
      <vt:variant>
        <vt:i4>8</vt:i4>
      </vt:variant>
      <vt:variant>
        <vt:lpstr>Títulos de slides</vt:lpstr>
      </vt:variant>
      <vt:variant>
        <vt:i4>14</vt:i4>
      </vt:variant>
    </vt:vector>
  </HeadingPairs>
  <TitlesOfParts>
    <vt:vector size="38" baseType="lpstr">
      <vt:lpstr>Arial</vt:lpstr>
      <vt:lpstr>Arial Narrow</vt:lpstr>
      <vt:lpstr>Calibri</vt:lpstr>
      <vt:lpstr>Calibri Light</vt:lpstr>
      <vt:lpstr>Century Gothic</vt:lpstr>
      <vt:lpstr>Georgia</vt:lpstr>
      <vt:lpstr>MS Mincho</vt:lpstr>
      <vt:lpstr>Open Sans</vt:lpstr>
      <vt:lpstr>Open Sans Light</vt:lpstr>
      <vt:lpstr>Petrobras Sans</vt:lpstr>
      <vt:lpstr>Petrobras Sans Light</vt:lpstr>
      <vt:lpstr>Petrobras Sans XBold</vt:lpstr>
      <vt:lpstr>Times New Roman</vt:lpstr>
      <vt:lpstr>Trebuchet MS</vt:lpstr>
      <vt:lpstr>ヒラギノ角ゴ Pro W3</vt:lpstr>
      <vt:lpstr>ヒラギノ角ゴ ProN W3</vt:lpstr>
      <vt:lpstr>1_Tema do Office</vt:lpstr>
      <vt:lpstr>4_Tema do Office</vt:lpstr>
      <vt:lpstr>1_Office Theme</vt:lpstr>
      <vt:lpstr>9_Office Theme</vt:lpstr>
      <vt:lpstr>21_Office Theme</vt:lpstr>
      <vt:lpstr>10_Office Theme</vt:lpstr>
      <vt:lpstr>4_Design padrão</vt:lpstr>
      <vt:lpstr>2_Office Theme</vt:lpstr>
      <vt:lpstr>Apresentação do PowerPoint</vt:lpstr>
      <vt:lpstr>Apresentação do PowerPoint</vt:lpstr>
      <vt:lpstr>Apresentação do PowerPoint</vt:lpstr>
      <vt:lpstr>Quais a vantanges de um sistema corporativo de integridade?</vt:lpstr>
      <vt:lpstr>Apresentação do PowerPoint</vt:lpstr>
      <vt:lpstr>Apuração de denúncias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Petrobras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Marina de Oliveira e Cunha</dc:creator>
  <cp:lastModifiedBy>Mario Vinicius Claussen Spinelli</cp:lastModifiedBy>
  <cp:revision>55</cp:revision>
  <dcterms:created xsi:type="dcterms:W3CDTF">2018-11-19T18:47:53Z</dcterms:created>
  <dcterms:modified xsi:type="dcterms:W3CDTF">2019-11-12T15:26:52Z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e61996e-cafd-4c9a-8a94-2dc1b82131ae_Enabled">
    <vt:lpwstr>True</vt:lpwstr>
  </property>
  <property fmtid="{D5CDD505-2E9C-101B-9397-08002B2CF9AE}" pid="3" name="MSIP_Label_8e61996e-cafd-4c9a-8a94-2dc1b82131ae_SiteId">
    <vt:lpwstr>5b6f6241-9a57-4be4-8e50-1dfa72e79a57</vt:lpwstr>
  </property>
  <property fmtid="{D5CDD505-2E9C-101B-9397-08002B2CF9AE}" pid="4" name="MSIP_Label_8e61996e-cafd-4c9a-8a94-2dc1b82131ae_Owner">
    <vt:lpwstr>spinelli@petrobras.com.br</vt:lpwstr>
  </property>
  <property fmtid="{D5CDD505-2E9C-101B-9397-08002B2CF9AE}" pid="5" name="MSIP_Label_8e61996e-cafd-4c9a-8a94-2dc1b82131ae_SetDate">
    <vt:lpwstr>2019-09-23T22:31:55.9326604Z</vt:lpwstr>
  </property>
  <property fmtid="{D5CDD505-2E9C-101B-9397-08002B2CF9AE}" pid="6" name="MSIP_Label_8e61996e-cafd-4c9a-8a94-2dc1b82131ae_Name">
    <vt:lpwstr>NP-1</vt:lpwstr>
  </property>
  <property fmtid="{D5CDD505-2E9C-101B-9397-08002B2CF9AE}" pid="7" name="MSIP_Label_8e61996e-cafd-4c9a-8a94-2dc1b82131ae_Application">
    <vt:lpwstr>Microsoft Azure Information Protection</vt:lpwstr>
  </property>
  <property fmtid="{D5CDD505-2E9C-101B-9397-08002B2CF9AE}" pid="8" name="MSIP_Label_8e61996e-cafd-4c9a-8a94-2dc1b82131ae_ActionId">
    <vt:lpwstr>5f6d3aeb-cc33-4283-8b73-41b142455aa2</vt:lpwstr>
  </property>
  <property fmtid="{D5CDD505-2E9C-101B-9397-08002B2CF9AE}" pid="9" name="MSIP_Label_8e61996e-cafd-4c9a-8a94-2dc1b82131ae_Extended_MSFT_Method">
    <vt:lpwstr>Automatic</vt:lpwstr>
  </property>
  <property fmtid="{D5CDD505-2E9C-101B-9397-08002B2CF9AE}" pid="10" name="Sensitivity">
    <vt:lpwstr>NP-1</vt:lpwstr>
  </property>
</Properties>
</file>